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66" r:id="rId3"/>
    <p:sldId id="269" r:id="rId4"/>
    <p:sldId id="257" r:id="rId5"/>
    <p:sldId id="258" r:id="rId6"/>
    <p:sldId id="259" r:id="rId7"/>
    <p:sldId id="270" r:id="rId8"/>
    <p:sldId id="260" r:id="rId9"/>
    <p:sldId id="262" r:id="rId10"/>
    <p:sldId id="271" r:id="rId11"/>
    <p:sldId id="27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300EB-3DA9-4B00-8315-F09C6EBCD4E7}" v="30" dt="2025-03-26T14:34:59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esh R" userId="072a7de74349b55d" providerId="LiveId" clId="{19D300EB-3DA9-4B00-8315-F09C6EBCD4E7}"/>
    <pc:docChg chg="undo custSel addSld delSld modSld modMainMaster">
      <pc:chgData name="suresh R" userId="072a7de74349b55d" providerId="LiveId" clId="{19D300EB-3DA9-4B00-8315-F09C6EBCD4E7}" dt="2025-03-26T14:43:53.271" v="814" actId="5793"/>
      <pc:docMkLst>
        <pc:docMk/>
      </pc:docMkLst>
      <pc:sldChg chg="modSp mod">
        <pc:chgData name="suresh R" userId="072a7de74349b55d" providerId="LiveId" clId="{19D300EB-3DA9-4B00-8315-F09C6EBCD4E7}" dt="2025-03-26T12:06:30.315" v="304" actId="27636"/>
        <pc:sldMkLst>
          <pc:docMk/>
          <pc:sldMk cId="0" sldId="256"/>
        </pc:sldMkLst>
        <pc:spChg chg="mod">
          <ac:chgData name="suresh R" userId="072a7de74349b55d" providerId="LiveId" clId="{19D300EB-3DA9-4B00-8315-F09C6EBCD4E7}" dt="2025-03-26T11:56:19.901" v="122" actId="255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2:06:30.315" v="304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2:10:37.563" v="339" actId="27636"/>
        <pc:sldMkLst>
          <pc:docMk/>
          <pc:sldMk cId="0" sldId="257"/>
        </pc:sldMkLst>
        <pc:spChg chg="mod">
          <ac:chgData name="suresh R" userId="072a7de74349b55d" providerId="LiveId" clId="{19D300EB-3DA9-4B00-8315-F09C6EBCD4E7}" dt="2025-03-26T12:09:50.379" v="333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2:10:37.563" v="339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4:22:31.908" v="695" actId="20577"/>
        <pc:sldMkLst>
          <pc:docMk/>
          <pc:sldMk cId="0" sldId="258"/>
        </pc:sldMkLst>
        <pc:spChg chg="mod">
          <ac:chgData name="suresh R" userId="072a7de74349b55d" providerId="LiveId" clId="{19D300EB-3DA9-4B00-8315-F09C6EBCD4E7}" dt="2025-03-26T12:06:51.549" v="307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4:22:31.908" v="69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2:28:35.522" v="503" actId="27636"/>
        <pc:sldMkLst>
          <pc:docMk/>
          <pc:sldMk cId="0" sldId="259"/>
        </pc:sldMkLst>
        <pc:spChg chg="mod">
          <ac:chgData name="suresh R" userId="072a7de74349b55d" providerId="LiveId" clId="{19D300EB-3DA9-4B00-8315-F09C6EBCD4E7}" dt="2025-03-26T12:26:32.680" v="500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2:28:35.522" v="503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2:28:55.541" v="509" actId="113"/>
        <pc:sldMkLst>
          <pc:docMk/>
          <pc:sldMk cId="0" sldId="260"/>
        </pc:sldMkLst>
        <pc:spChg chg="mod">
          <ac:chgData name="suresh R" userId="072a7de74349b55d" providerId="LiveId" clId="{19D300EB-3DA9-4B00-8315-F09C6EBCD4E7}" dt="2025-03-26T12:07:10.637" v="311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2:28:55.541" v="509" actId="113"/>
          <ac:spMkLst>
            <pc:docMk/>
            <pc:sldMk cId="0" sldId="260"/>
            <ac:spMk id="3" creationId="{00000000-0000-0000-0000-000000000000}"/>
          </ac:spMkLst>
        </pc:spChg>
      </pc:sldChg>
      <pc:sldChg chg="modSp del mod">
        <pc:chgData name="suresh R" userId="072a7de74349b55d" providerId="LiveId" clId="{19D300EB-3DA9-4B00-8315-F09C6EBCD4E7}" dt="2025-03-26T12:30:34.882" v="520" actId="2696"/>
        <pc:sldMkLst>
          <pc:docMk/>
          <pc:sldMk cId="0" sldId="261"/>
        </pc:sldMkLst>
        <pc:spChg chg="mod">
          <ac:chgData name="suresh R" userId="072a7de74349b55d" providerId="LiveId" clId="{19D300EB-3DA9-4B00-8315-F09C6EBCD4E7}" dt="2025-03-26T12:29:31.575" v="515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2:29:53.406" v="519" actId="6549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4:30:15.193" v="716" actId="5793"/>
        <pc:sldMkLst>
          <pc:docMk/>
          <pc:sldMk cId="0" sldId="262"/>
        </pc:sldMkLst>
        <pc:spChg chg="mod">
          <ac:chgData name="suresh R" userId="072a7de74349b55d" providerId="LiveId" clId="{19D300EB-3DA9-4B00-8315-F09C6EBCD4E7}" dt="2025-03-26T14:30:05.054" v="714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4:30:15.193" v="716" actId="579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4:43:53.271" v="814" actId="5793"/>
        <pc:sldMkLst>
          <pc:docMk/>
          <pc:sldMk cId="0" sldId="263"/>
        </pc:sldMkLst>
        <pc:spChg chg="mod">
          <ac:chgData name="suresh R" userId="072a7de74349b55d" providerId="LiveId" clId="{19D300EB-3DA9-4B00-8315-F09C6EBCD4E7}" dt="2025-03-26T12:08:26.082" v="319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4:43:53.271" v="814" actId="579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4:21:21.591" v="587" actId="20577"/>
        <pc:sldMkLst>
          <pc:docMk/>
          <pc:sldMk cId="0" sldId="264"/>
        </pc:sldMkLst>
        <pc:spChg chg="mod">
          <ac:chgData name="suresh R" userId="072a7de74349b55d" providerId="LiveId" clId="{19D300EB-3DA9-4B00-8315-F09C6EBCD4E7}" dt="2025-03-26T12:08:38.051" v="323" actId="14100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4:21:21.591" v="587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2:09:05.435" v="327" actId="14100"/>
        <pc:sldMkLst>
          <pc:docMk/>
          <pc:sldMk cId="0" sldId="265"/>
        </pc:sldMkLst>
        <pc:spChg chg="mod">
          <ac:chgData name="suresh R" userId="072a7de74349b55d" providerId="LiveId" clId="{19D300EB-3DA9-4B00-8315-F09C6EBCD4E7}" dt="2025-03-26T12:08:59.807" v="326" actId="14100"/>
          <ac:spMkLst>
            <pc:docMk/>
            <pc:sldMk cId="0" sldId="265"/>
            <ac:spMk id="2" creationId="{00000000-0000-0000-0000-000000000000}"/>
          </ac:spMkLst>
        </pc:spChg>
        <pc:spChg chg="mod">
          <ac:chgData name="suresh R" userId="072a7de74349b55d" providerId="LiveId" clId="{19D300EB-3DA9-4B00-8315-F09C6EBCD4E7}" dt="2025-03-26T12:09:05.435" v="327" actId="14100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suresh R" userId="072a7de74349b55d" providerId="LiveId" clId="{19D300EB-3DA9-4B00-8315-F09C6EBCD4E7}" dt="2025-03-26T12:04:04.036" v="217" actId="14100"/>
        <pc:sldMkLst>
          <pc:docMk/>
          <pc:sldMk cId="2876351118" sldId="266"/>
        </pc:sldMkLst>
        <pc:spChg chg="mod">
          <ac:chgData name="suresh R" userId="072a7de74349b55d" providerId="LiveId" clId="{19D300EB-3DA9-4B00-8315-F09C6EBCD4E7}" dt="2025-03-26T12:03:58.926" v="216" actId="14100"/>
          <ac:spMkLst>
            <pc:docMk/>
            <pc:sldMk cId="2876351118" sldId="266"/>
            <ac:spMk id="2" creationId="{82AA5B0F-8F00-0F85-5089-C6636A0A791B}"/>
          </ac:spMkLst>
        </pc:spChg>
        <pc:spChg chg="mod">
          <ac:chgData name="suresh R" userId="072a7de74349b55d" providerId="LiveId" clId="{19D300EB-3DA9-4B00-8315-F09C6EBCD4E7}" dt="2025-03-26T12:04:04.036" v="217" actId="14100"/>
          <ac:spMkLst>
            <pc:docMk/>
            <pc:sldMk cId="2876351118" sldId="266"/>
            <ac:spMk id="6" creationId="{945AED93-ABDB-E94E-8A7C-7910A029F0C7}"/>
          </ac:spMkLst>
        </pc:spChg>
      </pc:sldChg>
      <pc:sldChg chg="del">
        <pc:chgData name="suresh R" userId="072a7de74349b55d" providerId="LiveId" clId="{19D300EB-3DA9-4B00-8315-F09C6EBCD4E7}" dt="2025-03-26T12:09:12.501" v="328" actId="47"/>
        <pc:sldMkLst>
          <pc:docMk/>
          <pc:sldMk cId="1987074453" sldId="268"/>
        </pc:sldMkLst>
      </pc:sldChg>
      <pc:sldChg chg="addSp delSp modSp new mod modClrScheme chgLayout">
        <pc:chgData name="suresh R" userId="072a7de74349b55d" providerId="LiveId" clId="{19D300EB-3DA9-4B00-8315-F09C6EBCD4E7}" dt="2025-03-26T11:59:54.187" v="158" actId="6549"/>
        <pc:sldMkLst>
          <pc:docMk/>
          <pc:sldMk cId="1845305717" sldId="269"/>
        </pc:sldMkLst>
        <pc:spChg chg="del">
          <ac:chgData name="suresh R" userId="072a7de74349b55d" providerId="LiveId" clId="{19D300EB-3DA9-4B00-8315-F09C6EBCD4E7}" dt="2025-03-26T11:57:44.537" v="140" actId="700"/>
          <ac:spMkLst>
            <pc:docMk/>
            <pc:sldMk cId="1845305717" sldId="269"/>
            <ac:spMk id="2" creationId="{FA1BADC1-1B6D-A4F1-BDCD-1359614B7043}"/>
          </ac:spMkLst>
        </pc:spChg>
        <pc:spChg chg="add mod">
          <ac:chgData name="suresh R" userId="072a7de74349b55d" providerId="LiveId" clId="{19D300EB-3DA9-4B00-8315-F09C6EBCD4E7}" dt="2025-03-26T11:59:54.187" v="158" actId="6549"/>
          <ac:spMkLst>
            <pc:docMk/>
            <pc:sldMk cId="1845305717" sldId="269"/>
            <ac:spMk id="4" creationId="{8080582F-1F8D-CAD7-FF00-B37448EF49BF}"/>
          </ac:spMkLst>
        </pc:spChg>
      </pc:sldChg>
      <pc:sldChg chg="delSp modSp new mod modClrScheme chgLayout">
        <pc:chgData name="suresh R" userId="072a7de74349b55d" providerId="LiveId" clId="{19D300EB-3DA9-4B00-8315-F09C6EBCD4E7}" dt="2025-03-26T12:26:12.557" v="496" actId="20577"/>
        <pc:sldMkLst>
          <pc:docMk/>
          <pc:sldMk cId="953572786" sldId="270"/>
        </pc:sldMkLst>
        <pc:spChg chg="del">
          <ac:chgData name="suresh R" userId="072a7de74349b55d" providerId="LiveId" clId="{19D300EB-3DA9-4B00-8315-F09C6EBCD4E7}" dt="2025-03-26T12:25:11.110" v="479" actId="700"/>
          <ac:spMkLst>
            <pc:docMk/>
            <pc:sldMk cId="953572786" sldId="270"/>
            <ac:spMk id="2" creationId="{C560834E-5513-10E1-AB50-E2FADB540FE4}"/>
          </ac:spMkLst>
        </pc:spChg>
        <pc:spChg chg="mod ord">
          <ac:chgData name="suresh R" userId="072a7de74349b55d" providerId="LiveId" clId="{19D300EB-3DA9-4B00-8315-F09C6EBCD4E7}" dt="2025-03-26T12:26:12.557" v="496" actId="20577"/>
          <ac:spMkLst>
            <pc:docMk/>
            <pc:sldMk cId="953572786" sldId="270"/>
            <ac:spMk id="3" creationId="{519A2DD4-9E2A-BA3B-BD98-329EE371B482}"/>
          </ac:spMkLst>
        </pc:spChg>
      </pc:sldChg>
      <pc:sldChg chg="addSp delSp modSp new del mod modClrScheme chgLayout">
        <pc:chgData name="suresh R" userId="072a7de74349b55d" providerId="LiveId" clId="{19D300EB-3DA9-4B00-8315-F09C6EBCD4E7}" dt="2025-03-26T14:33:31.794" v="734" actId="680"/>
        <pc:sldMkLst>
          <pc:docMk/>
          <pc:sldMk cId="1859356848" sldId="271"/>
        </pc:sldMkLst>
        <pc:spChg chg="add del">
          <ac:chgData name="suresh R" userId="072a7de74349b55d" providerId="LiveId" clId="{19D300EB-3DA9-4B00-8315-F09C6EBCD4E7}" dt="2025-03-26T14:33:31.222" v="733" actId="700"/>
          <ac:spMkLst>
            <pc:docMk/>
            <pc:sldMk cId="1859356848" sldId="271"/>
            <ac:spMk id="2" creationId="{3CC85247-B8B0-DD2D-30AF-23C30F8CD49F}"/>
          </ac:spMkLst>
        </pc:spChg>
        <pc:spChg chg="add del mod">
          <ac:chgData name="suresh R" userId="072a7de74349b55d" providerId="LiveId" clId="{19D300EB-3DA9-4B00-8315-F09C6EBCD4E7}" dt="2025-03-26T14:33:31.222" v="733" actId="700"/>
          <ac:spMkLst>
            <pc:docMk/>
            <pc:sldMk cId="1859356848" sldId="271"/>
            <ac:spMk id="3" creationId="{975F517A-AB60-39D4-F269-57AE3DACB69D}"/>
          </ac:spMkLst>
        </pc:spChg>
        <pc:spChg chg="add">
          <ac:chgData name="suresh R" userId="072a7de74349b55d" providerId="LiveId" clId="{19D300EB-3DA9-4B00-8315-F09C6EBCD4E7}" dt="2025-03-26T14:32:45.606" v="718"/>
          <ac:spMkLst>
            <pc:docMk/>
            <pc:sldMk cId="1859356848" sldId="271"/>
            <ac:spMk id="4" creationId="{7E9DC44C-FEF0-8852-4F7A-A88E8FDD816D}"/>
          </ac:spMkLst>
        </pc:spChg>
        <pc:spChg chg="add">
          <ac:chgData name="suresh R" userId="072a7de74349b55d" providerId="LiveId" clId="{19D300EB-3DA9-4B00-8315-F09C6EBCD4E7}" dt="2025-03-26T14:32:45.606" v="718"/>
          <ac:spMkLst>
            <pc:docMk/>
            <pc:sldMk cId="1859356848" sldId="271"/>
            <ac:spMk id="5" creationId="{75239EA5-8C2B-D509-CA71-D5B24B027D2A}"/>
          </ac:spMkLst>
        </pc:spChg>
        <pc:spChg chg="add">
          <ac:chgData name="suresh R" userId="072a7de74349b55d" providerId="LiveId" clId="{19D300EB-3DA9-4B00-8315-F09C6EBCD4E7}" dt="2025-03-26T14:32:45.606" v="718"/>
          <ac:spMkLst>
            <pc:docMk/>
            <pc:sldMk cId="1859356848" sldId="271"/>
            <ac:spMk id="6" creationId="{3BEAE33A-5BD2-610C-E71A-61B591B70234}"/>
          </ac:spMkLst>
        </pc:spChg>
        <pc:spChg chg="add">
          <ac:chgData name="suresh R" userId="072a7de74349b55d" providerId="LiveId" clId="{19D300EB-3DA9-4B00-8315-F09C6EBCD4E7}" dt="2025-03-26T14:32:45.606" v="718"/>
          <ac:spMkLst>
            <pc:docMk/>
            <pc:sldMk cId="1859356848" sldId="271"/>
            <ac:spMk id="7" creationId="{8B721F10-6F7F-83FE-2E7C-533EDE28A1AD}"/>
          </ac:spMkLst>
        </pc:spChg>
        <pc:spChg chg="add">
          <ac:chgData name="suresh R" userId="072a7de74349b55d" providerId="LiveId" clId="{19D300EB-3DA9-4B00-8315-F09C6EBCD4E7}" dt="2025-03-26T14:32:45.606" v="718"/>
          <ac:spMkLst>
            <pc:docMk/>
            <pc:sldMk cId="1859356848" sldId="271"/>
            <ac:spMk id="8" creationId="{4616A17E-0DF4-447A-F53A-890E74342CAF}"/>
          </ac:spMkLst>
        </pc:spChg>
        <pc:spChg chg="add">
          <ac:chgData name="suresh R" userId="072a7de74349b55d" providerId="LiveId" clId="{19D300EB-3DA9-4B00-8315-F09C6EBCD4E7}" dt="2025-03-26T14:32:45.606" v="718"/>
          <ac:spMkLst>
            <pc:docMk/>
            <pc:sldMk cId="1859356848" sldId="271"/>
            <ac:spMk id="9" creationId="{B67D4682-3C95-0235-1063-8450B6910A2A}"/>
          </ac:spMkLst>
        </pc:spChg>
        <pc:spChg chg="add">
          <ac:chgData name="suresh R" userId="072a7de74349b55d" providerId="LiveId" clId="{19D300EB-3DA9-4B00-8315-F09C6EBCD4E7}" dt="2025-03-26T14:32:45.606" v="718"/>
          <ac:spMkLst>
            <pc:docMk/>
            <pc:sldMk cId="1859356848" sldId="271"/>
            <ac:spMk id="10" creationId="{55546629-9176-CBFF-4525-85F5D6C9730F}"/>
          </ac:spMkLst>
        </pc:spChg>
        <pc:spChg chg="add mod">
          <ac:chgData name="suresh R" userId="072a7de74349b55d" providerId="LiveId" clId="{19D300EB-3DA9-4B00-8315-F09C6EBCD4E7}" dt="2025-03-26T14:32:58.478" v="723"/>
          <ac:spMkLst>
            <pc:docMk/>
            <pc:sldMk cId="1859356848" sldId="271"/>
            <ac:spMk id="11" creationId="{8D394365-A079-B1F6-6E58-68363FEA32AC}"/>
          </ac:spMkLst>
        </pc:spChg>
        <pc:spChg chg="add mod">
          <ac:chgData name="suresh R" userId="072a7de74349b55d" providerId="LiveId" clId="{19D300EB-3DA9-4B00-8315-F09C6EBCD4E7}" dt="2025-03-26T14:32:58.478" v="723"/>
          <ac:spMkLst>
            <pc:docMk/>
            <pc:sldMk cId="1859356848" sldId="271"/>
            <ac:spMk id="12" creationId="{4B4F068C-ED5F-3049-B18E-BC3F6228C002}"/>
          </ac:spMkLst>
        </pc:spChg>
        <pc:spChg chg="add mod">
          <ac:chgData name="suresh R" userId="072a7de74349b55d" providerId="LiveId" clId="{19D300EB-3DA9-4B00-8315-F09C6EBCD4E7}" dt="2025-03-26T14:32:58.478" v="723"/>
          <ac:spMkLst>
            <pc:docMk/>
            <pc:sldMk cId="1859356848" sldId="271"/>
            <ac:spMk id="13" creationId="{E44AD54C-E02D-DAB6-DB1A-206227749B9F}"/>
          </ac:spMkLst>
        </pc:spChg>
        <pc:spChg chg="add mod">
          <ac:chgData name="suresh R" userId="072a7de74349b55d" providerId="LiveId" clId="{19D300EB-3DA9-4B00-8315-F09C6EBCD4E7}" dt="2025-03-26T14:32:58.478" v="723"/>
          <ac:spMkLst>
            <pc:docMk/>
            <pc:sldMk cId="1859356848" sldId="271"/>
            <ac:spMk id="14" creationId="{A5863A9A-E396-614F-9DA2-280537E75E6E}"/>
          </ac:spMkLst>
        </pc:spChg>
        <pc:spChg chg="add mod">
          <ac:chgData name="suresh R" userId="072a7de74349b55d" providerId="LiveId" clId="{19D300EB-3DA9-4B00-8315-F09C6EBCD4E7}" dt="2025-03-26T14:32:58.478" v="723"/>
          <ac:spMkLst>
            <pc:docMk/>
            <pc:sldMk cId="1859356848" sldId="271"/>
            <ac:spMk id="15" creationId="{0B70E3CA-D5D9-0134-4403-B0A0F9DB2DBF}"/>
          </ac:spMkLst>
        </pc:spChg>
        <pc:spChg chg="add mod">
          <ac:chgData name="suresh R" userId="072a7de74349b55d" providerId="LiveId" clId="{19D300EB-3DA9-4B00-8315-F09C6EBCD4E7}" dt="2025-03-26T14:32:58.478" v="723"/>
          <ac:spMkLst>
            <pc:docMk/>
            <pc:sldMk cId="1859356848" sldId="271"/>
            <ac:spMk id="16" creationId="{8B46ABA5-9BF9-A98C-DAF2-3F560128EC60}"/>
          </ac:spMkLst>
        </pc:spChg>
        <pc:spChg chg="add mod">
          <ac:chgData name="suresh R" userId="072a7de74349b55d" providerId="LiveId" clId="{19D300EB-3DA9-4B00-8315-F09C6EBCD4E7}" dt="2025-03-26T14:32:58.478" v="723"/>
          <ac:spMkLst>
            <pc:docMk/>
            <pc:sldMk cId="1859356848" sldId="271"/>
            <ac:spMk id="17" creationId="{9227232B-42CC-2664-D48C-AE5A77E851E9}"/>
          </ac:spMkLst>
        </pc:spChg>
        <pc:spChg chg="add mod">
          <ac:chgData name="suresh R" userId="072a7de74349b55d" providerId="LiveId" clId="{19D300EB-3DA9-4B00-8315-F09C6EBCD4E7}" dt="2025-03-26T14:33:30.903" v="732" actId="14100"/>
          <ac:spMkLst>
            <pc:docMk/>
            <pc:sldMk cId="1859356848" sldId="271"/>
            <ac:spMk id="18" creationId="{78AA9423-2282-5E30-7B8B-5902825C8B2A}"/>
          </ac:spMkLst>
        </pc:spChg>
        <pc:spChg chg="add mod">
          <ac:chgData name="suresh R" userId="072a7de74349b55d" providerId="LiveId" clId="{19D300EB-3DA9-4B00-8315-F09C6EBCD4E7}" dt="2025-03-26T14:33:30.903" v="732" actId="14100"/>
          <ac:spMkLst>
            <pc:docMk/>
            <pc:sldMk cId="1859356848" sldId="271"/>
            <ac:spMk id="19" creationId="{96602FFC-6847-0732-4A52-113F1A90111C}"/>
          </ac:spMkLst>
        </pc:spChg>
        <pc:spChg chg="add mod">
          <ac:chgData name="suresh R" userId="072a7de74349b55d" providerId="LiveId" clId="{19D300EB-3DA9-4B00-8315-F09C6EBCD4E7}" dt="2025-03-26T14:33:30.903" v="732" actId="14100"/>
          <ac:spMkLst>
            <pc:docMk/>
            <pc:sldMk cId="1859356848" sldId="271"/>
            <ac:spMk id="20" creationId="{199ADE2B-99F3-CC43-C4DF-4127D3B7B709}"/>
          </ac:spMkLst>
        </pc:spChg>
        <pc:spChg chg="add mod">
          <ac:chgData name="suresh R" userId="072a7de74349b55d" providerId="LiveId" clId="{19D300EB-3DA9-4B00-8315-F09C6EBCD4E7}" dt="2025-03-26T14:33:30.903" v="732" actId="14100"/>
          <ac:spMkLst>
            <pc:docMk/>
            <pc:sldMk cId="1859356848" sldId="271"/>
            <ac:spMk id="21" creationId="{60A27E7E-2E89-B062-28CA-66AE1E68514D}"/>
          </ac:spMkLst>
        </pc:spChg>
        <pc:spChg chg="add mod">
          <ac:chgData name="suresh R" userId="072a7de74349b55d" providerId="LiveId" clId="{19D300EB-3DA9-4B00-8315-F09C6EBCD4E7}" dt="2025-03-26T14:33:30.903" v="732" actId="14100"/>
          <ac:spMkLst>
            <pc:docMk/>
            <pc:sldMk cId="1859356848" sldId="271"/>
            <ac:spMk id="22" creationId="{B61247E2-EA3C-4029-6D4F-EC3CEE655E76}"/>
          </ac:spMkLst>
        </pc:spChg>
        <pc:spChg chg="add mod">
          <ac:chgData name="suresh R" userId="072a7de74349b55d" providerId="LiveId" clId="{19D300EB-3DA9-4B00-8315-F09C6EBCD4E7}" dt="2025-03-26T14:33:30.903" v="732" actId="14100"/>
          <ac:spMkLst>
            <pc:docMk/>
            <pc:sldMk cId="1859356848" sldId="271"/>
            <ac:spMk id="23" creationId="{95D0B963-0258-36B1-894D-0698320029E9}"/>
          </ac:spMkLst>
        </pc:spChg>
        <pc:spChg chg="add mod">
          <ac:chgData name="suresh R" userId="072a7de74349b55d" providerId="LiveId" clId="{19D300EB-3DA9-4B00-8315-F09C6EBCD4E7}" dt="2025-03-26T14:33:30.903" v="732" actId="14100"/>
          <ac:spMkLst>
            <pc:docMk/>
            <pc:sldMk cId="1859356848" sldId="271"/>
            <ac:spMk id="24" creationId="{DE0432F8-808A-EAEC-B547-71B9CAFE3BEF}"/>
          </ac:spMkLst>
        </pc:spChg>
      </pc:sldChg>
      <pc:sldChg chg="addSp modSp new mod">
        <pc:chgData name="suresh R" userId="072a7de74349b55d" providerId="LiveId" clId="{19D300EB-3DA9-4B00-8315-F09C6EBCD4E7}" dt="2025-03-26T14:43:38.609" v="812" actId="27636"/>
        <pc:sldMkLst>
          <pc:docMk/>
          <pc:sldMk cId="4115005382" sldId="271"/>
        </pc:sldMkLst>
        <pc:spChg chg="mod">
          <ac:chgData name="suresh R" userId="072a7de74349b55d" providerId="LiveId" clId="{19D300EB-3DA9-4B00-8315-F09C6EBCD4E7}" dt="2025-03-26T14:34:23.496" v="742" actId="113"/>
          <ac:spMkLst>
            <pc:docMk/>
            <pc:sldMk cId="4115005382" sldId="271"/>
            <ac:spMk id="2" creationId="{395C4510-9B2A-2062-233D-84187C0D220C}"/>
          </ac:spMkLst>
        </pc:spChg>
        <pc:spChg chg="mod">
          <ac:chgData name="suresh R" userId="072a7de74349b55d" providerId="LiveId" clId="{19D300EB-3DA9-4B00-8315-F09C6EBCD4E7}" dt="2025-03-26T14:43:38.609" v="812" actId="27636"/>
          <ac:spMkLst>
            <pc:docMk/>
            <pc:sldMk cId="4115005382" sldId="271"/>
            <ac:spMk id="3" creationId="{D47B45D8-0753-2389-3E46-EF52EC6FFC3D}"/>
          </ac:spMkLst>
        </pc:spChg>
        <pc:spChg chg="add">
          <ac:chgData name="suresh R" userId="072a7de74349b55d" providerId="LiveId" clId="{19D300EB-3DA9-4B00-8315-F09C6EBCD4E7}" dt="2025-03-26T14:34:51.643" v="744"/>
          <ac:spMkLst>
            <pc:docMk/>
            <pc:sldMk cId="4115005382" sldId="271"/>
            <ac:spMk id="4" creationId="{4AEFEA78-BFCC-4BCC-7ABE-DACABDD6192E}"/>
          </ac:spMkLst>
        </pc:spChg>
        <pc:spChg chg="add">
          <ac:chgData name="suresh R" userId="072a7de74349b55d" providerId="LiveId" clId="{19D300EB-3DA9-4B00-8315-F09C6EBCD4E7}" dt="2025-03-26T14:34:51.643" v="744"/>
          <ac:spMkLst>
            <pc:docMk/>
            <pc:sldMk cId="4115005382" sldId="271"/>
            <ac:spMk id="5" creationId="{0A134339-137F-311C-473A-BE547D19823B}"/>
          </ac:spMkLst>
        </pc:spChg>
        <pc:spChg chg="add">
          <ac:chgData name="suresh R" userId="072a7de74349b55d" providerId="LiveId" clId="{19D300EB-3DA9-4B00-8315-F09C6EBCD4E7}" dt="2025-03-26T14:34:51.643" v="744"/>
          <ac:spMkLst>
            <pc:docMk/>
            <pc:sldMk cId="4115005382" sldId="271"/>
            <ac:spMk id="6" creationId="{98CBEF08-4D1A-8675-06F7-8D3AF868362D}"/>
          </ac:spMkLst>
        </pc:spChg>
        <pc:spChg chg="add">
          <ac:chgData name="suresh R" userId="072a7de74349b55d" providerId="LiveId" clId="{19D300EB-3DA9-4B00-8315-F09C6EBCD4E7}" dt="2025-03-26T14:34:51.643" v="744"/>
          <ac:spMkLst>
            <pc:docMk/>
            <pc:sldMk cId="4115005382" sldId="271"/>
            <ac:spMk id="7" creationId="{CD285A5D-95B5-4130-389E-8240D80B9ABA}"/>
          </ac:spMkLst>
        </pc:spChg>
        <pc:spChg chg="add">
          <ac:chgData name="suresh R" userId="072a7de74349b55d" providerId="LiveId" clId="{19D300EB-3DA9-4B00-8315-F09C6EBCD4E7}" dt="2025-03-26T14:34:51.643" v="744"/>
          <ac:spMkLst>
            <pc:docMk/>
            <pc:sldMk cId="4115005382" sldId="271"/>
            <ac:spMk id="8" creationId="{A7EE0A20-1E2F-6494-F900-2398ADB33800}"/>
          </ac:spMkLst>
        </pc:spChg>
        <pc:spChg chg="add">
          <ac:chgData name="suresh R" userId="072a7de74349b55d" providerId="LiveId" clId="{19D300EB-3DA9-4B00-8315-F09C6EBCD4E7}" dt="2025-03-26T14:34:51.643" v="744"/>
          <ac:spMkLst>
            <pc:docMk/>
            <pc:sldMk cId="4115005382" sldId="271"/>
            <ac:spMk id="9" creationId="{A898B79B-5EE2-BEFE-0BF6-F2F4C638E62B}"/>
          </ac:spMkLst>
        </pc:spChg>
        <pc:spChg chg="add">
          <ac:chgData name="suresh R" userId="072a7de74349b55d" providerId="LiveId" clId="{19D300EB-3DA9-4B00-8315-F09C6EBCD4E7}" dt="2025-03-26T14:34:51.643" v="744"/>
          <ac:spMkLst>
            <pc:docMk/>
            <pc:sldMk cId="4115005382" sldId="271"/>
            <ac:spMk id="10" creationId="{D75AD716-ED48-929B-2A10-531D7C26607C}"/>
          </ac:spMkLst>
        </pc:spChg>
      </pc:sldChg>
      <pc:sldChg chg="addSp modSp new mod">
        <pc:chgData name="suresh R" userId="072a7de74349b55d" providerId="LiveId" clId="{19D300EB-3DA9-4B00-8315-F09C6EBCD4E7}" dt="2025-03-26T14:43:45.172" v="813" actId="12"/>
        <pc:sldMkLst>
          <pc:docMk/>
          <pc:sldMk cId="582553881" sldId="272"/>
        </pc:sldMkLst>
        <pc:spChg chg="add mod">
          <ac:chgData name="suresh R" userId="072a7de74349b55d" providerId="LiveId" clId="{19D300EB-3DA9-4B00-8315-F09C6EBCD4E7}" dt="2025-03-26T14:43:45.172" v="813" actId="12"/>
          <ac:spMkLst>
            <pc:docMk/>
            <pc:sldMk cId="582553881" sldId="272"/>
            <ac:spMk id="3" creationId="{C2B80AF8-EE0A-E2CF-CCA0-7D61B14794FE}"/>
          </ac:spMkLst>
        </pc:spChg>
      </pc:sldChg>
      <pc:sldMasterChg chg="modSldLayout">
        <pc:chgData name="suresh R" userId="072a7de74349b55d" providerId="LiveId" clId="{19D300EB-3DA9-4B00-8315-F09C6EBCD4E7}" dt="2025-03-26T12:06:30.135" v="297"/>
        <pc:sldMasterMkLst>
          <pc:docMk/>
          <pc:sldMasterMk cId="3998184141" sldId="2147483827"/>
        </pc:sldMasterMkLst>
        <pc:sldLayoutChg chg="delSp">
          <pc:chgData name="suresh R" userId="072a7de74349b55d" providerId="LiveId" clId="{19D300EB-3DA9-4B00-8315-F09C6EBCD4E7}" dt="2025-03-26T12:06:30.135" v="297"/>
          <pc:sldLayoutMkLst>
            <pc:docMk/>
            <pc:sldMasterMk cId="3998184141" sldId="2147483827"/>
            <pc:sldLayoutMk cId="858266680" sldId="2147483845"/>
          </pc:sldLayoutMkLst>
          <pc:spChg chg="del">
            <ac:chgData name="suresh R" userId="072a7de74349b55d" providerId="LiveId" clId="{19D300EB-3DA9-4B00-8315-F09C6EBCD4E7}" dt="2025-03-26T12:06:30.135" v="297"/>
            <ac:spMkLst>
              <pc:docMk/>
              <pc:sldMasterMk cId="3998184141" sldId="2147483827"/>
              <pc:sldLayoutMk cId="858266680" sldId="2147483845"/>
              <ac:spMk id="10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0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2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4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84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6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13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4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73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006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6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14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6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9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9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3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8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  <p:sldLayoutId id="214748384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3556"/>
          </a:xfrm>
        </p:spPr>
        <p:txBody>
          <a:bodyPr>
            <a:normAutofit/>
          </a:bodyPr>
          <a:lstStyle/>
          <a:p>
            <a:r>
              <a:rPr sz="2800" b="1" dirty="0"/>
              <a:t>Master Machine Learning: A Simple Guide for Beginners and Experts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6955" y="1700981"/>
            <a:ext cx="5879690" cy="40410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400" b="1" dirty="0">
                <a:latin typeface="+mj-lt"/>
              </a:rPr>
              <a:t>How Machine Learning Works:</a:t>
            </a:r>
            <a:endParaRPr lang="en-US" sz="2400" b="1" dirty="0">
              <a:latin typeface="+mj-lt"/>
            </a:endParaRPr>
          </a:p>
          <a:p>
            <a:pPr marL="0" indent="0">
              <a:buNone/>
            </a:pPr>
            <a:endParaRPr sz="2400" dirty="0">
              <a:latin typeface="+mj-lt"/>
            </a:endParaRP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📜 Get Historical Data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               ⬇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🧠 Learn the patterns of that data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               ⬇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📊 Apply the patterns to present data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                       ⬇  </a:t>
            </a:r>
          </a:p>
          <a:p>
            <a:pPr marL="0" indent="0">
              <a:buNone/>
            </a:pPr>
            <a:r>
              <a:rPr lang="en-US" sz="2400" dirty="0">
                <a:latin typeface="+mj-lt"/>
              </a:rPr>
              <a:t>🔮 Predict the Future </a:t>
            </a:r>
            <a:endParaRPr sz="2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4510-9B2A-2062-233D-84187C0D2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3" y="275303"/>
            <a:ext cx="8308258" cy="11110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and Selection Process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45D8-0753-2389-3E46-EF52EC6FF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2" y="1238864"/>
            <a:ext cx="8131277" cy="473135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400" dirty="0"/>
              <a:t>🚀 </a:t>
            </a:r>
            <a:r>
              <a:rPr lang="en-IN" sz="1400" b="1" dirty="0"/>
              <a:t>Step 1: Train Multiple Models</a:t>
            </a:r>
          </a:p>
          <a:p>
            <a:r>
              <a:rPr lang="en-US" sz="1400" dirty="0"/>
              <a:t>Build and test various models like Linear Regression, Decision Trees, Random Forest, </a:t>
            </a:r>
            <a:r>
              <a:rPr lang="en-US" sz="1400" dirty="0" err="1"/>
              <a:t>XGBoost</a:t>
            </a:r>
            <a:r>
              <a:rPr lang="en-US" sz="1400" dirty="0"/>
              <a:t>, and SVM.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Apply cross-validation for reliable performance assessment.</a:t>
            </a:r>
          </a:p>
          <a:p>
            <a:pPr>
              <a:buNone/>
            </a:pPr>
            <a:r>
              <a:rPr lang="en-US" sz="1400" dirty="0"/>
              <a:t>📊 </a:t>
            </a:r>
            <a:r>
              <a:rPr lang="en-US" sz="1400" b="1" dirty="0"/>
              <a:t>Step 2: Evaluate Using Key Metrics</a:t>
            </a:r>
          </a:p>
          <a:p>
            <a:pPr>
              <a:buNone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Classification: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metrics like Accuracy, Precision, Recall, F1 Score, and AUC-ROC based on class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F1 Score or AUC-ROC for imbalanced data.</a:t>
            </a:r>
          </a:p>
          <a:p>
            <a:pPr>
              <a:buNone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Regression: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using MAE, MSE, RMSE, and R² to measure error and model 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MSE or RMSE indicates better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Higher R² Score</a:t>
            </a:r>
            <a:r>
              <a:rPr lang="en-US" sz="1400" dirty="0"/>
              <a:t> indicates better model performance and fit to data.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00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B80AF8-EE0A-E2CF-CCA0-7D61B14794FE}"/>
              </a:ext>
            </a:extLst>
          </p:cNvPr>
          <p:cNvSpPr txBox="1"/>
          <p:nvPr/>
        </p:nvSpPr>
        <p:spPr>
          <a:xfrm>
            <a:off x="658760" y="1061883"/>
            <a:ext cx="80132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📈 </a:t>
            </a:r>
            <a:r>
              <a:rPr lang="en-US" b="1" dirty="0"/>
              <a:t>Step 3: Compare and Analyze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comparison tables or visualizations of model performance using selected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the model with the best balance between underfitting and overfitting.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🏆 Step 4: Select the Best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Choose the model with the best metric scores based on business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model explainability, computational cost, and prediction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hyperparameter tuning if further improvements are needed.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🛠️ Step 5: Deploy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 the best model into a production-ready format (e.g., API, container, or embedded solution).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it with data pipelines for real-time or batch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the model’s performance using relevant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Schedule retraining if performance drops or data patterns change.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5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8323" y="403123"/>
            <a:ext cx="8632723" cy="1501877"/>
          </a:xfrm>
        </p:spPr>
        <p:txBody>
          <a:bodyPr/>
          <a:lstStyle/>
          <a:p>
            <a:r>
              <a:rPr dirty="0"/>
              <a:t>Presenting Results to the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905000"/>
            <a:ext cx="7924800" cy="4006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presenting findings to the client, include: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Understanding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Results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Plan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88" y="432619"/>
            <a:ext cx="7983794" cy="855407"/>
          </a:xfrm>
        </p:spPr>
        <p:txBody>
          <a:bodyPr/>
          <a:lstStyle/>
          <a:p>
            <a:r>
              <a:rPr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091" y="1533832"/>
            <a:ext cx="7708491" cy="31168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simplifies decision-making using data.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 for prediction and classification.</a:t>
            </a:r>
          </a:p>
          <a:p>
            <a:r>
              <a: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</a:t>
            </a:r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for clustering.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models using appropriate metrics.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results effectively to stakeholders.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4917715" cy="988380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13" y="1868129"/>
            <a:ext cx="7737987" cy="4043093"/>
          </a:xfrm>
        </p:spPr>
        <p:txBody>
          <a:bodyPr/>
          <a:lstStyle/>
          <a:p>
            <a:r>
              <a:rPr dirty="0"/>
              <a:t>Explore more by applying these concepts to real-world datasets!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5B0F-8F00-0F85-5089-C6636A0A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28039" cy="101338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Key Steps in machine learning Process</a:t>
            </a:r>
            <a:endParaRPr lang="en-IN" sz="3200" b="1" dirty="0">
              <a:latin typeface="+mn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45AED93-ABDB-E94E-8A7C-7910A029F0C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" y="1198934"/>
            <a:ext cx="8229600" cy="558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Definition: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state what you are trying to predict or analyze using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Gather relevant data from reliable sources for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and transform data to handle missing values, errors, or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and visualize data to identify patterns, correlations,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Create, modify, or select relevant features to improve model accuracy.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Splitting: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 data into training, validation, and test sets for unbiased evaluation.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the best algorithm based on the problem type (classification, regression, clustering).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 the model using training data to learn patterns and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35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80582F-1F8D-CAD7-FF00-B37448EF49BF}"/>
              </a:ext>
            </a:extLst>
          </p:cNvPr>
          <p:cNvSpPr txBox="1"/>
          <p:nvPr/>
        </p:nvSpPr>
        <p:spPr>
          <a:xfrm>
            <a:off x="560439" y="875072"/>
            <a:ext cx="8023122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 model performance using appropriate metrics (e.g., accuracy, RMSE, F1-score).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 model parameters using techniques like Grid Search or Random Search.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model performance using techniques like regularization, ensemble methods, or feature scaling.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and deploy the model to production for real-world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and Maintenance: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Continuously monitor the model's performance and retrain it with new data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1845305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723" y="624110"/>
            <a:ext cx="6902245" cy="624587"/>
          </a:xfrm>
        </p:spPr>
        <p:txBody>
          <a:bodyPr>
            <a:normAutofit/>
          </a:bodyPr>
          <a:lstStyle/>
          <a:p>
            <a:r>
              <a:rPr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200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is a way for computers to learn from data and make decisions without being explicitly programmed.</a:t>
            </a:r>
          </a:p>
          <a:p>
            <a:pPr>
              <a:lnSpc>
                <a:spcPct val="170000"/>
              </a:lnSpc>
            </a:pPr>
            <a:r>
              <a:rPr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 of Machine Learning:</a:t>
            </a:r>
          </a:p>
          <a:p>
            <a:pPr>
              <a:lnSpc>
                <a:spcPct val="170000"/>
              </a:lnSpc>
            </a:pPr>
            <a: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Learning: 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Learns from labeled data (input and output).</a:t>
            </a:r>
          </a:p>
          <a:p>
            <a:pPr>
              <a:lnSpc>
                <a:spcPct val="170000"/>
              </a:lnSpc>
            </a:pPr>
            <a:r>
              <a:rPr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Learning: </a:t>
            </a:r>
            <a:r>
              <a:rPr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Learns from unlabeled data to find patterns.</a:t>
            </a:r>
            <a:endParaRPr lang="en-US"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Semi-Supervised Learning: 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Learns from a small amount of labeled data and a large amount of unlabeled data.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Learns through trial and error by interacting with an environment and receiving rewards or penalties.</a:t>
            </a:r>
          </a:p>
          <a:p>
            <a:pPr>
              <a:lnSpc>
                <a:spcPct val="150000"/>
              </a:lnSpc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67148"/>
            <a:ext cx="7924800" cy="1737852"/>
          </a:xfrm>
        </p:spPr>
        <p:txBody>
          <a:bodyPr/>
          <a:lstStyle/>
          <a:p>
            <a:r>
              <a:rPr dirty="0"/>
              <a:t>Supervised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1504335"/>
            <a:ext cx="8455741" cy="518651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When: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historical data with labels.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redict future outcomes like sales, prices, or customer behavior.</a:t>
            </a:r>
          </a:p>
          <a:p>
            <a:pPr marL="0" indent="0">
              <a:lnSpc>
                <a:spcPct val="100000"/>
              </a:lnSpc>
              <a:buNone/>
            </a:pP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Algorithms Used: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1) 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Regression: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Regression: Best for continuous data like predicting sales or house prices.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Trees: Effective for both regression and classification, interpretable and versatile.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Best for large datasets to reduce overfitting.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Machines (SVM): Best for both regression and classification with high-dimensional data.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</a:t>
            </a:r>
            <a:r>
              <a:rPr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Classification: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Regression: Best for binary classification like spam detection.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Trees: Effective for quick classification tasks with interpretable results.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Forest: Ideal for reducing variance and handling large datasets.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Machines (SVM): Effective for complex classification tasks and smaller datasets.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092" y="521110"/>
            <a:ext cx="7718322" cy="7177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 for Supervised Learning and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091" y="1730477"/>
            <a:ext cx="7836309" cy="41807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For Classification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overall correctness. Suitable for 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Identifies the proportion of correct positive predictions out of all positive predictions. Useful in fraud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how well actual positives are identified. Crucial in medical diagnosis.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Harmonic mean of Precision and Recall. Best for imbalanced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AUC-ROC: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Evaluates model’s ability to distinguish between classes using a probability curve.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2DD4-9E2A-BA3B-BD98-329EE371B4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44130" y="894735"/>
            <a:ext cx="8445910" cy="52602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📌 For Regression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Error (MAE):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Measures the average magnitude of errors without considering direction.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 (MSE):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Penalizes larger errors more heavily compared to MAE.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Mean Squared Error (RMSE):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Similar to MSE but with the same unit as the target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R-squared (R²):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Explains how well the model fits the data. A value closer to 1 indicates a better fit.</a:t>
            </a:r>
          </a:p>
          <a:p>
            <a:pPr>
              <a:buNone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Interpretation Tips: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isn’t always reliable in imbalanced datasets; use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 Score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Lower values of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indicate better regression model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closer to 1 means a strong model fit, but check error metrics for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357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0103" y="393290"/>
            <a:ext cx="7954297" cy="1511710"/>
          </a:xfrm>
        </p:spPr>
        <p:txBody>
          <a:bodyPr>
            <a:normAutofit/>
          </a:bodyPr>
          <a:lstStyle/>
          <a:p>
            <a:r>
              <a:rPr dirty="0"/>
              <a:t>Unsupervised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085" y="1905000"/>
            <a:ext cx="7777316" cy="4006222"/>
          </a:xfrm>
        </p:spPr>
        <p:txBody>
          <a:bodyPr>
            <a:normAutofit/>
          </a:bodyPr>
          <a:lstStyle/>
          <a:p>
            <a:r>
              <a:rPr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When: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has no labels.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want to find patterns or group similar data.</a:t>
            </a:r>
          </a:p>
          <a:p>
            <a:r>
              <a:rPr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Algorithms Used: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K-Means Clustering: Groups data using WCSS.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Hierarchical Clustering: Forms tree-like cluster structures.</a:t>
            </a:r>
          </a:p>
          <a:p>
            <a:r>
              <a:rPr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DBSCAN: Handles noise and detects clusters of arbitrary shapes.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81" y="412956"/>
            <a:ext cx="8052619" cy="688258"/>
          </a:xfrm>
        </p:spPr>
        <p:txBody>
          <a:bodyPr>
            <a:normAutofit/>
          </a:bodyPr>
          <a:lstStyle/>
          <a:p>
            <a:r>
              <a:rPr dirty="0"/>
              <a:t>Unsupervised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645" y="1199535"/>
            <a:ext cx="8681884" cy="53684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 algorithms don’t have a single universal evaluation metric. Instead, different algorithms use different metrics based on clustering goals.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Silhouette Score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Measures how well-separated the clusters are.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Use: Suitable when clusters are expected to be well-separated and have clear boundaries.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For: K-Means, Hierarchical Clustering.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Davies-Bouldin Index (DBI)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Evaluates the compactness and separation of clusters.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Use: Useful when the dataset has a large number of clusters or noisy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For: K-Means, DBSCAN, and Agglomerative Clustering.</a:t>
            </a:r>
          </a:p>
          <a:p>
            <a:pPr>
              <a:buFont typeface="+mj-lt"/>
              <a:buAutoNum type="arabicPeriod"/>
            </a:pP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Calinski-Harabasz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Index (CHI)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Purpose: Measures cluster separation by analyzing the ratio of between-cluster to within-cluster dispersion.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to Use: Ideal when the dataset has well-defined and evenly distributed clusters.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For: K-Means and Hierarchical Clustering.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</TotalTime>
  <Words>1240</Words>
  <Application>Microsoft Office PowerPoint</Application>
  <PresentationFormat>On-screen Show 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Droplet</vt:lpstr>
      <vt:lpstr>Master Machine Learning: A Simple Guide for Beginners and Experts</vt:lpstr>
      <vt:lpstr>Key Steps in machine learning Process</vt:lpstr>
      <vt:lpstr>PowerPoint Presentation</vt:lpstr>
      <vt:lpstr>What is Machine Learning?</vt:lpstr>
      <vt:lpstr>Supervised Learning Algorithms</vt:lpstr>
      <vt:lpstr>Evaluation Metrics for Supervised Learning and Interpretation</vt:lpstr>
      <vt:lpstr>PowerPoint Presentation</vt:lpstr>
      <vt:lpstr>Unsupervised Learning Algorithms</vt:lpstr>
      <vt:lpstr>Unsupervised Evaluation Metrics</vt:lpstr>
      <vt:lpstr>Model Evaluation and Selection Process</vt:lpstr>
      <vt:lpstr>PowerPoint Presentation</vt:lpstr>
      <vt:lpstr>Presenting Results to the Client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suresh R</cp:lastModifiedBy>
  <cp:revision>5</cp:revision>
  <dcterms:created xsi:type="dcterms:W3CDTF">2013-01-27T09:14:16Z</dcterms:created>
  <dcterms:modified xsi:type="dcterms:W3CDTF">2025-03-26T14:43:54Z</dcterms:modified>
  <cp:category/>
</cp:coreProperties>
</file>