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28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9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93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65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6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7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52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6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9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4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2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9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0C255B-90F6-4526-838C-92FE4249E0B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8D78-E489-43DF-AFE4-C72C2BFD2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454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C85666-7301-A8BD-BA93-48C73EC6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481193" cy="506361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b="1" dirty="0"/>
              <a:t>Classification Metrics</a:t>
            </a:r>
            <a:endParaRPr lang="en-IN" b="1" dirty="0"/>
          </a:p>
        </p:txBody>
      </p:sp>
      <p:pic>
        <p:nvPicPr>
          <p:cNvPr id="2050" name="Picture 2" descr="MyEducator - Classifier Quality Metrics">
            <a:extLst>
              <a:ext uri="{FF2B5EF4-FFF2-40B4-BE49-F238E27FC236}">
                <a16:creationId xmlns:a16="http://schemas.microsoft.com/office/drawing/2014/main" id="{9A92A3B6-0F14-1A7B-446E-8A7E5EADD6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6441" y="1494502"/>
            <a:ext cx="5765288" cy="38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C3671D-0182-3FAA-3489-A02312D4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510" y="1681316"/>
            <a:ext cx="4928366" cy="3864078"/>
          </a:xfrm>
        </p:spPr>
        <p:txBody>
          <a:bodyPr>
            <a:normAutofit fontScale="92500" lnSpcReduction="10000"/>
          </a:bodyPr>
          <a:lstStyle/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700" b="1" dirty="0"/>
              <a:t>Precision and Recall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and 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both focus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predictions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 (False Positive)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1 Error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linked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FN (False Negative)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2 Error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associated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(also called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4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1BE21-4A85-0188-4EF7-6568A0513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B9D5DF9-9563-0B50-91FA-487DDAC4BA1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334963" y="453798"/>
            <a:ext cx="11473579" cy="625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400" dirty="0"/>
              <a:t>It measures how many of the </a:t>
            </a:r>
            <a:r>
              <a:rPr lang="en-US" sz="1400" b="1" dirty="0"/>
              <a:t>positive predictions</a:t>
            </a:r>
            <a:r>
              <a:rPr lang="en-US" sz="1400" dirty="0"/>
              <a:t> made by the model were actually correct. It's like checking how accurate the model is when it says something is positive.</a:t>
            </a:r>
          </a:p>
          <a:p>
            <a:pPr>
              <a:buNone/>
            </a:pPr>
            <a:r>
              <a:rPr lang="en-US" sz="1400" b="1" dirty="0"/>
              <a:t>Scenario:</a:t>
            </a:r>
          </a:p>
          <a:p>
            <a:pPr>
              <a:buNone/>
            </a:pPr>
            <a:r>
              <a:rPr lang="en-US" sz="1400" dirty="0"/>
              <a:t>Imagine a medical test that detects cancer. Out of 100 patients, the model predicts 15 people have cancer, but only 10 actually have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True Positives (TP)</a:t>
            </a:r>
            <a:r>
              <a:rPr lang="en-US" sz="1400" dirty="0"/>
              <a:t> = 9 (Correctly predicted cancer)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False Positives (FP)</a:t>
            </a:r>
            <a:r>
              <a:rPr lang="en-US" sz="1400" dirty="0"/>
              <a:t> = 6 (Wrongly predicted cancer)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False Negatives (FN)</a:t>
            </a:r>
            <a:r>
              <a:rPr lang="en-US" sz="1400" dirty="0"/>
              <a:t> = 1 (Missed an actual cancer case)</a:t>
            </a:r>
          </a:p>
          <a:p>
            <a:pPr>
              <a:buNone/>
            </a:pPr>
            <a:r>
              <a:rPr lang="en-US" sz="1400" b="1" dirty="0"/>
              <a:t>Precision Formula: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Explanation: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Precision is about being </a:t>
            </a:r>
            <a:r>
              <a:rPr lang="en-US" sz="1400" b="1" dirty="0"/>
              <a:t>accurate</a:t>
            </a:r>
            <a:r>
              <a:rPr lang="en-US" sz="1400" dirty="0"/>
              <a:t> when the model predicts cancer.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Out of the 15 predictions of cancer, only </a:t>
            </a:r>
            <a:r>
              <a:rPr lang="en-US" sz="1400" b="1" dirty="0"/>
              <a:t>60%</a:t>
            </a:r>
            <a:r>
              <a:rPr lang="en-US" sz="1400" dirty="0"/>
              <a:t> were correct.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Precision is important when false positives (wrong predictions) are costly</a:t>
            </a:r>
            <a:r>
              <a:rPr lang="en-US" sz="1400" dirty="0"/>
              <a:t>, like cancer diagnosis.</a:t>
            </a:r>
          </a:p>
          <a:p>
            <a:pPr marL="0" indent="0">
              <a:buNone/>
            </a:pPr>
            <a:r>
              <a:rPr lang="en-US" sz="1400" b="1" dirty="0"/>
              <a:t>Use Precision when false positives are costly. For example, predicting cancer when the person is healthy could lead to unnecessary treatments. </a:t>
            </a:r>
          </a:p>
          <a:p>
            <a:pPr marL="0" indent="0">
              <a:buNone/>
            </a:pPr>
            <a:br>
              <a:rPr lang="en-US" sz="1400" b="1" dirty="0"/>
            </a:br>
            <a:r>
              <a:rPr lang="en-US" sz="1400" b="1" dirty="0"/>
              <a:t>EG : </a:t>
            </a:r>
            <a:r>
              <a:rPr lang="en-US" sz="1200" dirty="0"/>
              <a:t>Like a </a:t>
            </a:r>
            <a:r>
              <a:rPr lang="en-US" sz="1200" b="1" dirty="0"/>
              <a:t>strict judge</a:t>
            </a:r>
            <a:r>
              <a:rPr lang="en-US" sz="1200" dirty="0"/>
              <a:t> who only declares someone guilty when there is overwhelming evidence. They </a:t>
            </a:r>
            <a:r>
              <a:rPr lang="en-US" sz="1200" b="1" dirty="0"/>
              <a:t>avoid false accusations</a:t>
            </a:r>
            <a:r>
              <a:rPr lang="en-US" sz="1200" dirty="0"/>
              <a:t>.</a:t>
            </a:r>
            <a:endParaRPr lang="en-US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01A70-B37E-1A6F-0ADF-DBCA2F0F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18" y="3274222"/>
            <a:ext cx="382557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3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10C35CF-3389-FD9C-108D-0B132271E3D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17987" y="711862"/>
            <a:ext cx="1178887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b="1" dirty="0">
                <a:latin typeface="Arial" panose="020B0604020202020204" pitchFamily="34" charset="0"/>
              </a:rPr>
              <a:t>Recall: </a:t>
            </a:r>
            <a:r>
              <a:rPr lang="en-US" sz="1400" dirty="0"/>
              <a:t> It measures how well the model identified the actual positives, including some </a:t>
            </a:r>
            <a:r>
              <a:rPr lang="en-US" sz="1400" b="1" dirty="0"/>
              <a:t>false predictions</a:t>
            </a:r>
            <a:r>
              <a:rPr lang="en-US" sz="1400" dirty="0"/>
              <a:t>. </a:t>
            </a:r>
          </a:p>
          <a:p>
            <a:pPr>
              <a:buNone/>
            </a:pPr>
            <a:r>
              <a:rPr lang="en-US" sz="1400" b="1" dirty="0"/>
              <a:t>Scenario:</a:t>
            </a:r>
          </a:p>
          <a:p>
            <a:pPr>
              <a:buNone/>
            </a:pPr>
            <a:r>
              <a:rPr lang="en-US" sz="1400" dirty="0"/>
              <a:t>Using the same medical test, the actual number of cancer patients is 10, but the model only predicted 9 of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True Positives (TP)</a:t>
            </a:r>
            <a:r>
              <a:rPr lang="en-US" sz="1400" dirty="0"/>
              <a:t> = 9 (Correctly predicted cancer)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False Negatives (FN)</a:t>
            </a:r>
            <a:r>
              <a:rPr lang="en-US" sz="1400" dirty="0"/>
              <a:t> = 1 (Missed an actual cancer case)</a:t>
            </a:r>
          </a:p>
          <a:p>
            <a:pPr>
              <a:buNone/>
            </a:pPr>
            <a:r>
              <a:rPr lang="en-US" sz="1400" b="1" dirty="0"/>
              <a:t>Recall Formula:</a:t>
            </a:r>
            <a:endParaRPr lang="en-US" sz="1400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Recall measures how well the model </a:t>
            </a:r>
            <a:r>
              <a:rPr lang="en-US" sz="1400" b="1" dirty="0"/>
              <a:t>identified all actual positives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 this case, the model caught </a:t>
            </a:r>
            <a:r>
              <a:rPr lang="en-US" sz="1400" b="1" dirty="0"/>
              <a:t>90%</a:t>
            </a:r>
            <a:r>
              <a:rPr lang="en-US" sz="1400" dirty="0"/>
              <a:t> of actual cancer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Recall is important when missing actual positives is risky</a:t>
            </a:r>
            <a:r>
              <a:rPr lang="en-US" sz="1400" dirty="0"/>
              <a:t>, like failing to detect a disease.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b="1" dirty="0"/>
              <a:t>Use Recall when false negatives are dangerous.</a:t>
            </a:r>
            <a:r>
              <a:rPr lang="en-US" sz="1400" dirty="0"/>
              <a:t> For example, missing actual cancer cases can delay critical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400" dirty="0"/>
            </a:br>
            <a:r>
              <a:rPr lang="en-US" sz="1400" b="1" dirty="0"/>
              <a:t>EG</a:t>
            </a:r>
            <a:r>
              <a:rPr lang="en-US" sz="1400" dirty="0"/>
              <a:t>: </a:t>
            </a:r>
            <a:r>
              <a:rPr lang="en-US" sz="1200" dirty="0"/>
              <a:t>Like a </a:t>
            </a:r>
            <a:r>
              <a:rPr lang="en-US" sz="1200" b="1" dirty="0"/>
              <a:t>security scanner</a:t>
            </a:r>
            <a:r>
              <a:rPr lang="en-US" sz="1200" dirty="0"/>
              <a:t> at an airport that beeps at anything suspicious. It may beep at harmless objects, but it ensures no actual threat is missed.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373981-8376-1DA1-C903-1942BC1B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2920754"/>
            <a:ext cx="3932261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6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</TotalTime>
  <Words>422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Ion</vt:lpstr>
      <vt:lpstr>       Classification Metrics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R</dc:creator>
  <cp:lastModifiedBy>suresh R</cp:lastModifiedBy>
  <cp:revision>11</cp:revision>
  <dcterms:created xsi:type="dcterms:W3CDTF">2025-03-22T05:46:48Z</dcterms:created>
  <dcterms:modified xsi:type="dcterms:W3CDTF">2025-03-22T09:34:15Z</dcterms:modified>
</cp:coreProperties>
</file>