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1-965D-4E18-947A-D9C68EC14A26}"/>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3-965D-4E18-947A-D9C68EC14A26}"/>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4-965D-4E18-947A-D9C68EC14A26}"/>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5-965D-4E18-947A-D9C68EC14A26}"/>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348410"/>
            <a:ext cx="9515475"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2654766"/>
            <a:ext cx="8610600" cy="1938992"/>
          </a:xfrm>
          <a:prstGeom prst="rect">
            <a:avLst/>
          </a:prstGeom>
          <a:noFill/>
        </p:spPr>
        <p:txBody>
          <a:bodyPr wrap="square" rtlCol="0">
            <a:spAutoFit/>
          </a:bodyPr>
          <a:lstStyle/>
          <a:p>
            <a:r>
              <a:rPr lang="en-US" sz="2400" dirty="0"/>
              <a:t>STUDENT NAME: PAVITHIRAH.S</a:t>
            </a:r>
          </a:p>
          <a:p>
            <a:r>
              <a:rPr lang="en-US" sz="2400" dirty="0"/>
              <a:t>REGISTER NO: 122202194/A983D72B8DE11D093C74896C3DEE9C25</a:t>
            </a:r>
          </a:p>
          <a:p>
            <a:r>
              <a:rPr lang="en-US" sz="2400" dirty="0"/>
              <a:t>DEPARTMENT: B.COM(Corporate Secretaryship)</a:t>
            </a:r>
          </a:p>
          <a:p>
            <a:r>
              <a:rPr lang="en-US" sz="2400" dirty="0"/>
              <a:t>COLLEGE NAME: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676334" y="830178"/>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676841" y="481459"/>
            <a:ext cx="2357120" cy="758190"/>
          </a:xfrm>
          <a:prstGeom prst="rect">
            <a:avLst/>
          </a:prstGeom>
        </p:spPr>
        <p:txBody>
          <a:bodyPr vert="horz" wrap="square" lIns="0" tIns="13335" rIns="0" bIns="0" rtlCol="0">
            <a:spAutoFit/>
          </a:bodyPr>
          <a:lstStyle/>
          <a:p>
            <a:pPr marL="12700" algn="just">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781693" y="66675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2702158" y="1935970"/>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19400" y="58685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875232" y="1940674"/>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418</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Premnath Suresh</cp:lastModifiedBy>
  <cp:revision>27</cp:revision>
  <dcterms:created xsi:type="dcterms:W3CDTF">2024-03-29T15:07:22Z</dcterms:created>
  <dcterms:modified xsi:type="dcterms:W3CDTF">2024-08-31T10:28:59Z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