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sldIdLst>
    <p:sldId id="256" r:id="rId2"/>
    <p:sldId id="263" r:id="rId3"/>
    <p:sldId id="268" r:id="rId4"/>
    <p:sldId id="269" r:id="rId5"/>
    <p:sldId id="267" r:id="rId6"/>
    <p:sldId id="262" r:id="rId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5BD59-913D-4D80-8D7D-8434B9163F52}">
          <p14:sldIdLst>
            <p14:sldId id="256"/>
            <p14:sldId id="263"/>
            <p14:sldId id="268"/>
            <p14:sldId id="269"/>
            <p14:sldId id="267"/>
          </p14:sldIdLst>
        </p14:section>
        <p14:section name="Untitled Section" id="{9343ADEC-5B49-4B60-9EE2-F21AF3892D5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0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2680" y="1996653"/>
            <a:ext cx="537144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endParaRPr sz="2400" b="1" dirty="0">
              <a:solidFill>
                <a:srgbClr val="2236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BEA99-3BD6-96D0-598F-41C260C3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3627"/>
            <a:ext cx="3743293" cy="2364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51EB-88FF-16EA-0268-0C5E1173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6" y="1040998"/>
            <a:ext cx="6797992" cy="7386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b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C1A1-D9DD-7881-7431-53AD9F367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7A09B-E9C8-3842-9CAE-7196ED145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1"/>
          <a:stretch/>
        </p:blipFill>
        <p:spPr>
          <a:xfrm>
            <a:off x="5909485" y="1635646"/>
            <a:ext cx="2856849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FA34F1-777D-11B9-6739-4F21D856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71903"/>
              </p:ext>
            </p:extLst>
          </p:nvPr>
        </p:nvGraphicFramePr>
        <p:xfrm>
          <a:off x="683568" y="1717802"/>
          <a:ext cx="4896545" cy="2006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42">
                  <a:extLst>
                    <a:ext uri="{9D8B030D-6E8A-4147-A177-3AD203B41FA5}">
                      <a16:colId xmlns:a16="http://schemas.microsoft.com/office/drawing/2014/main" val="933649790"/>
                    </a:ext>
                  </a:extLst>
                </a:gridCol>
                <a:gridCol w="1485421">
                  <a:extLst>
                    <a:ext uri="{9D8B030D-6E8A-4147-A177-3AD203B41FA5}">
                      <a16:colId xmlns:a16="http://schemas.microsoft.com/office/drawing/2014/main" val="170580423"/>
                    </a:ext>
                  </a:extLst>
                </a:gridCol>
                <a:gridCol w="1632182">
                  <a:extLst>
                    <a:ext uri="{9D8B030D-6E8A-4147-A177-3AD203B41FA5}">
                      <a16:colId xmlns:a16="http://schemas.microsoft.com/office/drawing/2014/main" val="2554131437"/>
                    </a:ext>
                  </a:extLst>
                </a:gridCol>
              </a:tblGrid>
              <a:tr h="5015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LMS 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18205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Hariharan.R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8143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Muthumani.V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69961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Pavithiran.P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A869-DE91-0D41-5816-FB751DBA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20538"/>
            <a:ext cx="7543800" cy="108806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Back end</a:t>
            </a:r>
            <a:endParaRPr lang="en-IN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DED9-28C8-0453-9456-7F596010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User Authentication and Authorization:  </a:t>
            </a:r>
          </a:p>
          <a:p>
            <a:pPr marL="150876" lvl="1" indent="0" algn="just">
              <a:buNone/>
            </a:pPr>
            <a:r>
              <a:rPr lang="en-US" dirty="0"/>
              <a:t>	- Verify and authenticate user credentials during login.</a:t>
            </a:r>
          </a:p>
          <a:p>
            <a:pPr marL="150876" lvl="1" indent="0" algn="just">
              <a:buNone/>
            </a:pPr>
            <a:r>
              <a:rPr lang="en-US" dirty="0"/>
              <a:t>	-Implement authorization mechanisms to control access levels for users (customers, administrators).</a:t>
            </a:r>
          </a:p>
          <a:p>
            <a:pPr marL="150876" lvl="1" indent="0" algn="just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Management:</a:t>
            </a:r>
            <a:r>
              <a:rPr lang="en-US" dirty="0"/>
              <a:t>  </a:t>
            </a:r>
          </a:p>
          <a:p>
            <a:pPr marL="150876" lvl="1" indent="0" algn="just">
              <a:buNone/>
            </a:pPr>
            <a:r>
              <a:rPr lang="en-US" dirty="0"/>
              <a:t>	 - Manage the product database, including adding, updating, and deleting product information.</a:t>
            </a:r>
          </a:p>
          <a:p>
            <a:pPr marL="150876" lvl="1" indent="0" algn="just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Management:  </a:t>
            </a:r>
          </a:p>
          <a:p>
            <a:pPr marL="150876" lvl="1" indent="0" algn="just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 - Track and update product stock levels based on purchases.</a:t>
            </a:r>
          </a:p>
          <a:p>
            <a:pPr marL="150876" lvl="1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Cart Functionality:</a:t>
            </a:r>
            <a:r>
              <a:rPr lang="en-US" dirty="0"/>
              <a:t>   </a:t>
            </a:r>
          </a:p>
          <a:p>
            <a:pPr marL="150876" lvl="1" indent="0" algn="just">
              <a:buNone/>
            </a:pPr>
            <a:r>
              <a:rPr lang="en-US" dirty="0"/>
              <a:t>	- Create and manage user-specific shopping carts to hold selected items.</a:t>
            </a:r>
          </a:p>
          <a:p>
            <a:pPr marL="150876" lvl="1" indent="0" algn="just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Processing:</a:t>
            </a:r>
            <a:r>
              <a:rPr lang="en-US" dirty="0"/>
              <a:t>   </a:t>
            </a:r>
          </a:p>
          <a:p>
            <a:pPr marL="150876" lvl="1" indent="0" algn="just">
              <a:buNone/>
            </a:pPr>
            <a:r>
              <a:rPr lang="en-US" dirty="0"/>
              <a:t>	- Facilitate the checkout process, handling order creation and confirmation.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DF57-6195-ABD9-378E-990C7BB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668610"/>
            <a:ext cx="7543800" cy="10880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AF73A-F036-51FB-AB97-653A880B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339502"/>
            <a:ext cx="7548424" cy="432048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Payment Gateway Integration:</a:t>
            </a:r>
            <a:r>
              <a:rPr lang="en-US" dirty="0"/>
              <a:t> </a:t>
            </a:r>
          </a:p>
          <a:p>
            <a:pPr marL="150876" lvl="1" indent="0">
              <a:buNone/>
            </a:pPr>
            <a:r>
              <a:rPr lang="en-US" dirty="0"/>
              <a:t>	- Connect the website with payment gateways to handle financial transactions securely.</a:t>
            </a:r>
          </a:p>
          <a:p>
            <a:pPr marL="150876" lvl="1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Measures:</a:t>
            </a:r>
          </a:p>
          <a:p>
            <a:pPr marL="150876" lvl="1" indent="0">
              <a:buNone/>
            </a:pPr>
            <a:r>
              <a:rPr lang="en-US" dirty="0"/>
              <a:t> 	- Implement security protocols such as HTTPS, SSL/TLS for data encryption.</a:t>
            </a:r>
          </a:p>
          <a:p>
            <a:pPr marL="150876" lvl="1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Account Management: </a:t>
            </a:r>
          </a:p>
          <a:p>
            <a:pPr marL="150876" lvl="1" indent="0">
              <a:buNone/>
            </a:pPr>
            <a:r>
              <a:rPr lang="en-US" dirty="0"/>
              <a:t>  	- Allow users to create accounts, manage profiles, and update personal information.</a:t>
            </a:r>
          </a:p>
          <a:p>
            <a:pPr marL="150876" lvl="1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Management System (CMS):</a:t>
            </a:r>
          </a:p>
          <a:p>
            <a:pPr marL="150876" lvl="1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 - Integrate a CMS for managing non-product content, such as static pages, blog posts, and promotional banners.</a:t>
            </a:r>
          </a:p>
          <a:p>
            <a:pPr marL="150876" lvl="1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Shipping and Logistics Integration:</a:t>
            </a:r>
          </a:p>
          <a:p>
            <a:pPr marL="150876" lvl="1" indent="0">
              <a:buNone/>
            </a:pPr>
            <a:r>
              <a:rPr lang="en-US" dirty="0"/>
              <a:t>	- Integrate with shipping APIs to calculate shipping costs and provide real-time tracking information.</a:t>
            </a:r>
          </a:p>
          <a:p>
            <a:pPr marL="150876" lvl="1" indent="0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Support Integration:</a:t>
            </a:r>
          </a:p>
          <a:p>
            <a:pPr marL="150876" lvl="1" indent="0">
              <a:buNone/>
            </a:pPr>
            <a:r>
              <a:rPr lang="en-US" dirty="0"/>
              <a:t>	- Integrate customer support features, such as live chat, ticketing systems, and contact forms.</a:t>
            </a:r>
          </a:p>
          <a:p>
            <a:pPr marL="150876" lvl="1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and Recovery:</a:t>
            </a:r>
          </a:p>
          <a:p>
            <a:pPr marL="150876" lvl="1" indent="0">
              <a:buNone/>
            </a:pPr>
            <a:r>
              <a:rPr lang="en-US" dirty="0"/>
              <a:t> 	- Regularly back up the database and server configurations.    - Implement recovery procedures in case of data loss or system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0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5A8-214E-5BE6-DFCF-2333062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GITHUB LINK</a:t>
            </a:r>
            <a:endParaRPr lang="en-IN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AF8F-9E45-BD14-4127-B43710D9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28" y="2074510"/>
            <a:ext cx="10157752" cy="30175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https://github.com/Pavithiran2k23/FULL-STACK-WITH-JAVA.git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68FB8-FA7E-6DBF-769A-7442A1F5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/>
          <a:stretch/>
        </p:blipFill>
        <p:spPr>
          <a:xfrm>
            <a:off x="1504" y="267841"/>
            <a:ext cx="9144000" cy="4875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314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 Light</vt:lpstr>
      <vt:lpstr>Calibri</vt:lpstr>
      <vt:lpstr>Retrospect</vt:lpstr>
      <vt:lpstr>PowerPoint Presentation</vt:lpstr>
      <vt:lpstr>E-commerce Web Application </vt:lpstr>
      <vt:lpstr>Back end</vt:lpstr>
      <vt:lpstr>PowerPoint Presentation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PAVITHIRAN P</dc:creator>
  <cp:lastModifiedBy>PAVITHIRAN P</cp:lastModifiedBy>
  <cp:revision>7</cp:revision>
  <dcterms:modified xsi:type="dcterms:W3CDTF">2023-11-15T01:33:07Z</dcterms:modified>
</cp:coreProperties>
</file>