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sldIdLst>
    <p:sldId id="256" r:id="rId2"/>
    <p:sldId id="263" r:id="rId3"/>
    <p:sldId id="268" r:id="rId4"/>
    <p:sldId id="269" r:id="rId5"/>
    <p:sldId id="267" r:id="rId6"/>
    <p:sldId id="262" r:id="rId7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45BD59-913D-4D80-8D7D-8434B9163F52}">
          <p14:sldIdLst>
            <p14:sldId id="256"/>
            <p14:sldId id="263"/>
            <p14:sldId id="268"/>
            <p14:sldId id="269"/>
            <p14:sldId id="267"/>
          </p14:sldIdLst>
        </p14:section>
        <p14:section name="Untitled Section" id="{9343ADEC-5B49-4B60-9EE2-F21AF3892D5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38" y="57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0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1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9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5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2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2680" y="1996653"/>
            <a:ext cx="537144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scadia Code" panose="020B0609020000020004" pitchFamily="49" charset="0"/>
                <a:cs typeface="Cascadia Code" panose="020B0609020000020004" pitchFamily="49" charset="0"/>
              </a:rPr>
              <a:t>E-commerce Web Application</a:t>
            </a:r>
            <a:endParaRPr sz="2400" b="1" dirty="0">
              <a:solidFill>
                <a:srgbClr val="2236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BEA99-3BD6-96D0-598F-41C260C3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73627"/>
            <a:ext cx="3743293" cy="2364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51EB-88FF-16EA-0268-0C5E1173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36" y="1040998"/>
            <a:ext cx="6797992" cy="7386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2236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scadia Code" panose="020B0609020000020004" pitchFamily="49" charset="0"/>
                <a:cs typeface="Cascadia Code" panose="020B0609020000020004" pitchFamily="49" charset="0"/>
              </a:rPr>
              <a:t>E-commerce Web Application</a:t>
            </a:r>
            <a:br>
              <a:rPr lang="en-US" sz="4000" b="1" dirty="0">
                <a:solidFill>
                  <a:srgbClr val="2236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C1A1-D9DD-7881-7431-53AD9F367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7A09B-E9C8-3842-9CAE-7196ED145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31"/>
          <a:stretch/>
        </p:blipFill>
        <p:spPr>
          <a:xfrm>
            <a:off x="5909485" y="1635646"/>
            <a:ext cx="2856849" cy="2232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FA34F1-777D-11B9-6739-4F21D8561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71903"/>
              </p:ext>
            </p:extLst>
          </p:nvPr>
        </p:nvGraphicFramePr>
        <p:xfrm>
          <a:off x="683568" y="1717802"/>
          <a:ext cx="4896545" cy="2006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942">
                  <a:extLst>
                    <a:ext uri="{9D8B030D-6E8A-4147-A177-3AD203B41FA5}">
                      <a16:colId xmlns:a16="http://schemas.microsoft.com/office/drawing/2014/main" val="933649790"/>
                    </a:ext>
                  </a:extLst>
                </a:gridCol>
                <a:gridCol w="1485421">
                  <a:extLst>
                    <a:ext uri="{9D8B030D-6E8A-4147-A177-3AD203B41FA5}">
                      <a16:colId xmlns:a16="http://schemas.microsoft.com/office/drawing/2014/main" val="170580423"/>
                    </a:ext>
                  </a:extLst>
                </a:gridCol>
                <a:gridCol w="1632182">
                  <a:extLst>
                    <a:ext uri="{9D8B030D-6E8A-4147-A177-3AD203B41FA5}">
                      <a16:colId xmlns:a16="http://schemas.microsoft.com/office/drawing/2014/main" val="2554131437"/>
                    </a:ext>
                  </a:extLst>
                </a:gridCol>
              </a:tblGrid>
              <a:tr h="5015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LMS 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18205"/>
                  </a:ext>
                </a:extLst>
              </a:tr>
              <a:tr h="501519">
                <a:tc>
                  <a:txBody>
                    <a:bodyPr/>
                    <a:lstStyle/>
                    <a:p>
                      <a:r>
                        <a:rPr lang="en-US" dirty="0"/>
                        <a:t>au910420104008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Hariharan.R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NM_0.2 CC3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98143"/>
                  </a:ext>
                </a:extLst>
              </a:tr>
              <a:tr h="501519">
                <a:tc>
                  <a:txBody>
                    <a:bodyPr/>
                    <a:lstStyle/>
                    <a:p>
                      <a:r>
                        <a:rPr lang="en-US" dirty="0"/>
                        <a:t>au910420104015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Muthumani.V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NM_0.2 CC3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69961"/>
                  </a:ext>
                </a:extLst>
              </a:tr>
              <a:tr h="501519">
                <a:tc>
                  <a:txBody>
                    <a:bodyPr/>
                    <a:lstStyle/>
                    <a:p>
                      <a:r>
                        <a:rPr lang="en-US" dirty="0"/>
                        <a:t>au910420104018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Pavithiran.P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NM_0.2 CC3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9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61D5-99A4-600C-AF41-F62E73C0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7578"/>
            <a:ext cx="7543800" cy="1088068"/>
          </a:xfrm>
        </p:spPr>
        <p:txBody>
          <a:bodyPr>
            <a:normAutofit/>
          </a:bodyPr>
          <a:lstStyle/>
          <a:p>
            <a:r>
              <a:rPr lang="en-US" b="1" i="0" u="none" strike="noStrike" cap="none" dirty="0">
                <a:solidFill>
                  <a:srgbClr val="0B5394"/>
                </a:solidFill>
                <a:latin typeface="+mn-lt"/>
                <a:ea typeface="EB Garamond Medium"/>
                <a:cs typeface="Times New Roman" panose="02020603050405020304" pitchFamily="18" charset="0"/>
                <a:sym typeface="EB Garamond Medium"/>
              </a:rPr>
              <a:t>Creation of Interactive front end</a:t>
            </a:r>
            <a:br>
              <a:rPr lang="en-US" b="1" dirty="0">
                <a:solidFill>
                  <a:srgbClr val="0B5394"/>
                </a:solidFill>
                <a:latin typeface="+mn-lt"/>
                <a:ea typeface="EB Garamond Medium"/>
                <a:cs typeface="Times New Roman" panose="02020603050405020304" pitchFamily="18" charset="0"/>
                <a:sym typeface="EB Garamond Medium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C596D-A215-9D65-F102-975A19B00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916"/>
              </a:lnSpc>
              <a:buSzPts val="1600"/>
            </a:pPr>
            <a:r>
              <a:rPr lang="en-US" sz="2000" dirty="0">
                <a:solidFill>
                  <a:schemeClr val="dk1"/>
                </a:solidFill>
                <a:ea typeface="EB Garamond Medium"/>
                <a:cs typeface="Times New Roman" panose="02020603050405020304" pitchFamily="18" charset="0"/>
                <a:sym typeface="EB Garamond Medium"/>
              </a:rPr>
              <a:t>Creation of a reactive front end using react</a:t>
            </a:r>
            <a:endParaRPr lang="en-US" sz="2000" dirty="0">
              <a:ea typeface="EB Garamond Medium"/>
              <a:cs typeface="Times New Roman" panose="02020603050405020304" pitchFamily="18" charset="0"/>
              <a:sym typeface="EB Garamond Medium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000" i="0" u="none" strike="noStrike" cap="none" dirty="0">
              <a:solidFill>
                <a:srgbClr val="0B5394"/>
              </a:solidFill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dirty="0">
              <a:solidFill>
                <a:srgbClr val="0B5394"/>
              </a:solidFill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i="0" u="none" strike="noStrike" cap="none" dirty="0">
                <a:solidFill>
                  <a:srgbClr val="0B5394"/>
                </a:solidFill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Evaluation Metric:</a:t>
            </a: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dirty="0">
              <a:solidFill>
                <a:srgbClr val="0B5394"/>
              </a:solidFill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i="0" u="none" strike="noStrike" cap="none" dirty="0">
              <a:solidFill>
                <a:srgbClr val="0B5394"/>
              </a:solidFill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dirty="0">
                <a:solidFill>
                  <a:schemeClr val="dk1"/>
                </a:solidFill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1</a:t>
            </a:r>
            <a:r>
              <a:rPr lang="en-US" sz="2000" i="0" u="none" strike="noStrike" cap="none" dirty="0">
                <a:solidFill>
                  <a:schemeClr val="dk1"/>
                </a:solidFill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00% Completion of the above tasks</a:t>
            </a: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i="0" u="none" strike="noStrike" cap="none" dirty="0">
              <a:solidFill>
                <a:schemeClr val="dk1"/>
              </a:solidFill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rgbClr val="0070C0"/>
              </a:solidFill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i="0" u="none" strike="noStrike" cap="none" dirty="0">
                <a:solidFill>
                  <a:srgbClr val="0070C0"/>
                </a:solidFill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Learning Outcomes:</a:t>
            </a: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i="0" u="none" strike="noStrike" cap="none" dirty="0">
              <a:solidFill>
                <a:schemeClr val="dk1"/>
              </a:solidFill>
              <a:ea typeface="EB Garamond Medium"/>
              <a:cs typeface="EB Garamond Medium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ea typeface="EB Garamond Medium"/>
              <a:cs typeface="EB Garamond Medium"/>
              <a:sym typeface="EB Garamond Medium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i="0" u="none" strike="noStrike" cap="none" dirty="0">
                <a:solidFill>
                  <a:schemeClr val="dk1"/>
                </a:solidFill>
                <a:ea typeface="EB Garamond Medium"/>
                <a:cs typeface="EB Garamond Medium"/>
                <a:sym typeface="EB Garamond Medium"/>
              </a:rPr>
              <a:t>Creating </a:t>
            </a:r>
            <a:r>
              <a:rPr lang="en-US" sz="2000" i="0" u="none" strike="noStrike" cap="none" dirty="0" err="1">
                <a:solidFill>
                  <a:schemeClr val="dk1"/>
                </a:solidFill>
                <a:ea typeface="EB Garamond Medium"/>
                <a:cs typeface="EB Garamond Medium"/>
                <a:sym typeface="EB Garamond Medium"/>
              </a:rPr>
              <a:t>intreactive</a:t>
            </a:r>
            <a:r>
              <a:rPr lang="en-US" sz="2000" i="0" u="none" strike="noStrike" cap="none" dirty="0">
                <a:solidFill>
                  <a:schemeClr val="dk1"/>
                </a:solidFill>
                <a:ea typeface="EB Garamond Medium"/>
                <a:cs typeface="EB Garamond Medium"/>
                <a:sym typeface="EB Garamond Medium"/>
              </a:rPr>
              <a:t> front end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9658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F8CD-6D63-3F27-F6CC-EED93C7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55526"/>
            <a:ext cx="7543800" cy="1088068"/>
          </a:xfrm>
        </p:spPr>
        <p:txBody>
          <a:bodyPr/>
          <a:lstStyle/>
          <a:p>
            <a:r>
              <a:rPr lang="en-IN" sz="3600" b="1" dirty="0">
                <a:solidFill>
                  <a:srgbClr val="223669"/>
                </a:solidFill>
                <a:latin typeface="+mn-lt"/>
                <a:cs typeface="Times New Roman" panose="02020603050405020304" pitchFamily="18" charset="0"/>
              </a:rPr>
              <a:t>Step Wise Description:</a:t>
            </a:r>
            <a:br>
              <a:rPr lang="en-IN" sz="3600" b="1" dirty="0">
                <a:solidFill>
                  <a:srgbClr val="223669"/>
                </a:solidFill>
                <a:latin typeface="+mn-lt"/>
                <a:cs typeface="Times New Roman" panose="02020603050405020304" pitchFamily="18" charset="0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4981F-1759-60F3-D1FF-8139943F5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223669"/>
              </a:solidFill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Create a html page for portfolio website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Write a </a:t>
            </a:r>
            <a:r>
              <a:rPr lang="en-US" sz="16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 file for styling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Add necessary contents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16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task:</a:t>
            </a:r>
          </a:p>
          <a:p>
            <a:pPr algn="l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page is created,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is written for styling, interactive front end is created</a:t>
            </a:r>
            <a:endParaRPr lang="en-A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IN" sz="16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16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23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B5A8-214E-5BE6-DFCF-2333062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GITHUB LINK</a:t>
            </a:r>
            <a:endParaRPr lang="en-IN" sz="40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AF8F-9E45-BD14-4127-B43710D9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28" y="2074510"/>
            <a:ext cx="10157752" cy="301752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https://github.com/Pavithiran2k23/FULL-STACK-WITH-JAVA.git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68FB8-FA7E-6DBF-769A-7442A1F58D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"/>
          <a:stretch/>
        </p:blipFill>
        <p:spPr>
          <a:xfrm>
            <a:off x="1504" y="267841"/>
            <a:ext cx="9144000" cy="48756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122</Words>
  <Application>Microsoft Office PowerPoint</Application>
  <PresentationFormat>On-screen Show (16:9)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 Light</vt:lpstr>
      <vt:lpstr>Times New Roman</vt:lpstr>
      <vt:lpstr>Calibri</vt:lpstr>
      <vt:lpstr>Arial</vt:lpstr>
      <vt:lpstr>Wingdings</vt:lpstr>
      <vt:lpstr>Retrospect</vt:lpstr>
      <vt:lpstr>PowerPoint Presentation</vt:lpstr>
      <vt:lpstr>E-commerce Web Application </vt:lpstr>
      <vt:lpstr>Creation of Interactive front end </vt:lpstr>
      <vt:lpstr>Step Wise Description: 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PAVITHIRAN P</dc:creator>
  <cp:lastModifiedBy>PAVITHIRAN P</cp:lastModifiedBy>
  <cp:revision>8</cp:revision>
  <dcterms:modified xsi:type="dcterms:W3CDTF">2023-11-14T17:06:32Z</dcterms:modified>
</cp:coreProperties>
</file>