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sldIdLst>
    <p:sldId id="256" r:id="rId2"/>
    <p:sldId id="263" r:id="rId3"/>
    <p:sldId id="268" r:id="rId4"/>
    <p:sldId id="269" r:id="rId5"/>
    <p:sldId id="267" r:id="rId6"/>
    <p:sldId id="262" r:id="rId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5BD59-913D-4D80-8D7D-8434B9163F52}">
          <p14:sldIdLst>
            <p14:sldId id="256"/>
            <p14:sldId id="263"/>
            <p14:sldId id="268"/>
            <p14:sldId id="269"/>
            <p14:sldId id="267"/>
          </p14:sldIdLst>
        </p14:section>
        <p14:section name="Untitled Section" id="{9343ADEC-5B49-4B60-9EE2-F21AF3892D5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0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2680" y="1996653"/>
            <a:ext cx="537144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endParaRPr sz="2400" b="1" dirty="0">
              <a:solidFill>
                <a:srgbClr val="2236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BEA99-3BD6-96D0-598F-41C260C3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3627"/>
            <a:ext cx="3743293" cy="2364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51EB-88FF-16EA-0268-0C5E1173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6" y="1040998"/>
            <a:ext cx="6797992" cy="7386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b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C1A1-D9DD-7881-7431-53AD9F367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7A09B-E9C8-3842-9CAE-7196ED145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1"/>
          <a:stretch/>
        </p:blipFill>
        <p:spPr>
          <a:xfrm>
            <a:off x="5909485" y="1635646"/>
            <a:ext cx="2856849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FA34F1-777D-11B9-6739-4F21D856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71903"/>
              </p:ext>
            </p:extLst>
          </p:nvPr>
        </p:nvGraphicFramePr>
        <p:xfrm>
          <a:off x="683568" y="1717802"/>
          <a:ext cx="4896545" cy="2006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42">
                  <a:extLst>
                    <a:ext uri="{9D8B030D-6E8A-4147-A177-3AD203B41FA5}">
                      <a16:colId xmlns:a16="http://schemas.microsoft.com/office/drawing/2014/main" val="933649790"/>
                    </a:ext>
                  </a:extLst>
                </a:gridCol>
                <a:gridCol w="1485421">
                  <a:extLst>
                    <a:ext uri="{9D8B030D-6E8A-4147-A177-3AD203B41FA5}">
                      <a16:colId xmlns:a16="http://schemas.microsoft.com/office/drawing/2014/main" val="170580423"/>
                    </a:ext>
                  </a:extLst>
                </a:gridCol>
                <a:gridCol w="1632182">
                  <a:extLst>
                    <a:ext uri="{9D8B030D-6E8A-4147-A177-3AD203B41FA5}">
                      <a16:colId xmlns:a16="http://schemas.microsoft.com/office/drawing/2014/main" val="2554131437"/>
                    </a:ext>
                  </a:extLst>
                </a:gridCol>
              </a:tblGrid>
              <a:tr h="5015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LMS 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18205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Hariharan.R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8143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Muthumani.V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69961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Pavithiran.P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4775-4239-EA15-6A9F-03FB34AD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16" y="115530"/>
            <a:ext cx="7543800" cy="108806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Step Wise Description</a:t>
            </a:r>
            <a:endParaRPr lang="en-IN" sz="32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DCE7E-A387-1721-FA6E-CE60D959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html page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E-commerce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website.</a:t>
            </a:r>
            <a:endParaRPr lang="en-US" sz="16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for styling.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necessary contents.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IN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your task:</a:t>
            </a:r>
          </a:p>
          <a:p>
            <a:pPr algn="l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1600" b="1" dirty="0">
                <a:cs typeface="Times New Roman" panose="02020603050405020304" pitchFamily="18" charset="0"/>
                <a:sym typeface="+mn-ea"/>
              </a:rPr>
              <a:t>A page is created using </a:t>
            </a:r>
            <a:r>
              <a:rPr lang="en-US" sz="1600" b="1" dirty="0" err="1">
                <a:cs typeface="Times New Roman" panose="02020603050405020304" pitchFamily="18" charset="0"/>
                <a:sym typeface="+mn-ea"/>
              </a:rPr>
              <a:t>html,css</a:t>
            </a:r>
            <a:r>
              <a:rPr lang="en-US" sz="1600" b="1" dirty="0">
                <a:cs typeface="Times New Roman" panose="02020603050405020304" pitchFamily="18" charset="0"/>
                <a:sym typeface="+mn-ea"/>
              </a:rPr>
              <a:t>, and </a:t>
            </a:r>
            <a:r>
              <a:rPr lang="en-US" sz="1600" b="1" dirty="0" err="1">
                <a:cs typeface="Times New Roman" panose="02020603050405020304" pitchFamily="18" charset="0"/>
                <a:sym typeface="+mn-ea"/>
              </a:rPr>
              <a:t>bootsrap</a:t>
            </a:r>
            <a:r>
              <a:rPr lang="en-US" sz="1600" b="1" dirty="0">
                <a:cs typeface="Times New Roman" panose="02020603050405020304" pitchFamily="18" charset="0"/>
                <a:sym typeface="+mn-ea"/>
              </a:rPr>
              <a:t>.</a:t>
            </a:r>
            <a:endParaRPr lang="en-AU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2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A3F1-9D55-35A8-01F3-3E2502A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4953"/>
            <a:ext cx="9149640" cy="108806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0B5394"/>
                </a:solidFill>
                <a:latin typeface="+mn-lt"/>
                <a:cs typeface="Times New Roman" panose="02020603050405020304" pitchFamily="18" charset="0"/>
              </a:rPr>
              <a:t>Create UI and implement various components using react:</a:t>
            </a:r>
            <a:br>
              <a:rPr lang="en-IN" sz="2800" b="1" dirty="0">
                <a:solidFill>
                  <a:srgbClr val="0B5394"/>
                </a:solidFill>
                <a:latin typeface="+mn-lt"/>
                <a:cs typeface="Times New Roman" panose="02020603050405020304" pitchFamily="18" charset="0"/>
              </a:rPr>
            </a:br>
            <a:endParaRPr lang="en-IN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A5A2-2310-BA19-8B66-79AEA207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138406"/>
            <a:ext cx="8640960" cy="30175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B5394"/>
              </a:solidFill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Split design into components and Higher order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Define structure of the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Set the basic </a:t>
            </a:r>
            <a:r>
              <a:rPr lang="en-IN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ui</a:t>
            </a: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components with dummy data.</a:t>
            </a:r>
          </a:p>
          <a:p>
            <a:pPr marL="342900" marR="0" indent="-34290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IN" sz="2000" b="1" dirty="0">
                <a:solidFill>
                  <a:srgbClr val="0B5394"/>
                </a:solidFill>
                <a:cs typeface="Times New Roman" panose="02020603050405020304" pitchFamily="18" charset="0"/>
              </a:rPr>
              <a:t>Integrate the APIs to frontend to ensure the dynamic feature of website:</a:t>
            </a:r>
          </a:p>
          <a:p>
            <a:pPr marL="0" indent="0">
              <a:lnSpc>
                <a:spcPts val="1155"/>
              </a:lnSpc>
              <a:spcBef>
                <a:spcPts val="10"/>
              </a:spcBef>
              <a:buNone/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severs base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 for each element.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in the output.</a:t>
            </a: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output of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low level components.</a:t>
            </a: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content of post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apisx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338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5A8-214E-5BE6-DFCF-2333062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GITHUB LINK</a:t>
            </a:r>
            <a:endParaRPr lang="en-IN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AF8F-9E45-BD14-4127-B43710D9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28" y="2074510"/>
            <a:ext cx="10157752" cy="30175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https://github.com/Pavithiran2k23/FULL-STACK-WITH-JAVA.git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68FB8-FA7E-6DBF-769A-7442A1F5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/>
          <a:stretch/>
        </p:blipFill>
        <p:spPr>
          <a:xfrm>
            <a:off x="1504" y="267841"/>
            <a:ext cx="9144000" cy="4875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175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Wingdings</vt:lpstr>
      <vt:lpstr>Calibri Light</vt:lpstr>
      <vt:lpstr>Times New Roman</vt:lpstr>
      <vt:lpstr>Retrospect</vt:lpstr>
      <vt:lpstr>PowerPoint Presentation</vt:lpstr>
      <vt:lpstr>E-commerce Web Application </vt:lpstr>
      <vt:lpstr>Step Wise Description</vt:lpstr>
      <vt:lpstr>Create UI and implement various components using react: 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PAVITHIRAN P</dc:creator>
  <cp:lastModifiedBy>PAVITHIRAN P</cp:lastModifiedBy>
  <cp:revision>6</cp:revision>
  <dcterms:modified xsi:type="dcterms:W3CDTF">2023-11-14T16:48:03Z</dcterms:modified>
</cp:coreProperties>
</file>