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15" r:id="rId3"/>
    <p:sldId id="316" r:id="rId4"/>
    <p:sldId id="317" r:id="rId5"/>
    <p:sldId id="318" r:id="rId6"/>
    <p:sldId id="319" r:id="rId7"/>
    <p:sldId id="320" r:id="rId8"/>
    <p:sldId id="321" r:id="rId9"/>
    <p:sldId id="322" r:id="rId10"/>
    <p:sldId id="323" r:id="rId11"/>
    <p:sldId id="324" r:id="rId12"/>
    <p:sldId id="326" r:id="rId13"/>
    <p:sldId id="32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064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91"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286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3547627" y="8521065"/>
            <a:ext cx="5889127" cy="4766751"/>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l</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y</a:t>
            </a:r>
            <a:r>
              <a:rPr b="1" dirty="0" lang="en-US">
                <a:solidFill>
                  <a:srgbClr val="0F0F0F"/>
                </a:solidFill>
                <a:latin typeface="Times New Roman" panose="02020603050405020304" pitchFamily="18" charset="0"/>
                <a:cs typeface="Times New Roman" panose="02020603050405020304" pitchFamily="18" charset="0"/>
              </a:rPr>
              <a:t>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8"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99" name="TextBox 13"/>
          <p:cNvSpPr txBox="1"/>
          <p:nvPr/>
        </p:nvSpPr>
        <p:spPr>
          <a:xfrm>
            <a:off x="3365789" y="1312397"/>
            <a:ext cx="8610600" cy="3291840"/>
          </a:xfrm>
          <a:prstGeom prst="rect"/>
          <a:noFill/>
        </p:spPr>
        <p:txBody>
          <a:bodyPr rtlCol="0" wrap="square">
            <a:spAutoFit/>
          </a:bodyPr>
          <a:p>
            <a:r>
              <a:rPr sz="3600" lang="en-US"/>
              <a:t>STUDENT NAME</a:t>
            </a:r>
            <a:r>
              <a:rPr sz="3600" lang="en-US"/>
              <a:t>:</a:t>
            </a:r>
            <a:r>
              <a:rPr sz="3600" lang="en-US"/>
              <a:t> </a:t>
            </a:r>
            <a:r>
              <a:rPr sz="3600" lang="en-US"/>
              <a:t>P</a:t>
            </a:r>
            <a:r>
              <a:rPr sz="3600" lang="en-US"/>
              <a:t>a</a:t>
            </a:r>
            <a:r>
              <a:rPr sz="3600" lang="en-US"/>
              <a:t>v</a:t>
            </a:r>
            <a:r>
              <a:rPr sz="3600" lang="en-US"/>
              <a:t>i</a:t>
            </a:r>
            <a:r>
              <a:rPr sz="3600" lang="en-US"/>
              <a:t>t</a:t>
            </a:r>
            <a:r>
              <a:rPr sz="3600" lang="en-US"/>
              <a:t>h</a:t>
            </a:r>
            <a:r>
              <a:rPr sz="3600" lang="en-US"/>
              <a:t>r</a:t>
            </a:r>
            <a:r>
              <a:rPr sz="3600" lang="en-US"/>
              <a:t>a</a:t>
            </a:r>
            <a:r>
              <a:rPr sz="3600" lang="en-US"/>
              <a:t> </a:t>
            </a:r>
            <a:r>
              <a:rPr sz="3600" lang="en-US"/>
              <a:t>J</a:t>
            </a:r>
            <a:endParaRPr dirty="0" sz="4000" lang="en-US"/>
          </a:p>
          <a:p>
            <a:r>
              <a:rPr dirty="0" sz="3600" lang="en-US"/>
              <a:t>REGISTER NO:</a:t>
            </a:r>
            <a:r>
              <a:rPr dirty="0" sz="3600" lang="en-US"/>
              <a:t> </a:t>
            </a:r>
            <a:r>
              <a:rPr dirty="0" sz="3600" lang="en-US"/>
              <a:t>2</a:t>
            </a:r>
            <a:r>
              <a:rPr dirty="0" sz="3600" lang="en-US"/>
              <a:t>2</a:t>
            </a:r>
            <a:r>
              <a:rPr dirty="0" sz="3600" lang="en-US"/>
              <a:t>1</a:t>
            </a:r>
            <a:r>
              <a:rPr dirty="0" sz="3600" lang="en-US"/>
              <a:t>3</a:t>
            </a:r>
            <a:r>
              <a:rPr dirty="0" sz="3600" lang="en-US"/>
              <a:t>3</a:t>
            </a:r>
            <a:r>
              <a:rPr dirty="0" sz="3600" lang="en-US"/>
              <a:t>3</a:t>
            </a:r>
            <a:r>
              <a:rPr dirty="0" sz="3600" lang="en-US"/>
              <a:t>1</a:t>
            </a:r>
            <a:r>
              <a:rPr dirty="0" sz="3600" lang="en-US"/>
              <a:t>0</a:t>
            </a:r>
            <a:r>
              <a:rPr dirty="0" sz="3600" lang="en-US"/>
              <a:t>4</a:t>
            </a:r>
            <a:r>
              <a:rPr dirty="0" sz="3600" lang="en-US"/>
              <a:t>2</a:t>
            </a:r>
            <a:r>
              <a:rPr dirty="0" sz="3600" lang="en-US"/>
              <a:t>0</a:t>
            </a:r>
            <a:r>
              <a:rPr dirty="0" sz="3600" lang="en-US"/>
              <a:t>5</a:t>
            </a:r>
            <a:r>
              <a:rPr dirty="0" sz="3600" lang="en-US"/>
              <a:t>0</a:t>
            </a:r>
            <a:r>
              <a:rPr dirty="0" sz="3600" lang="en-US"/>
              <a:t>.</a:t>
            </a:r>
            <a:endParaRPr altLang="en-US" sz="4000" lang="zh-CN"/>
          </a:p>
          <a:p>
            <a:r>
              <a:rPr altLang="en-US" dirty="0" sz="3600" lang="en-US"/>
              <a:t>N</a:t>
            </a:r>
            <a:r>
              <a:rPr altLang="en-US" dirty="0" sz="3600" lang="en-US"/>
              <a:t>A</a:t>
            </a:r>
            <a:r>
              <a:rPr altLang="en-US" dirty="0" sz="3600" lang="en-US"/>
              <a:t>A</a:t>
            </a:r>
            <a:r>
              <a:rPr altLang="en-US" dirty="0" sz="3600" lang="en-US"/>
              <a:t>N</a:t>
            </a:r>
            <a:r>
              <a:rPr altLang="en-US" dirty="0" sz="3600" lang="en-US"/>
              <a:t> </a:t>
            </a:r>
            <a:r>
              <a:rPr altLang="en-US" dirty="0" sz="3600" lang="en-US"/>
              <a:t>M</a:t>
            </a:r>
            <a:r>
              <a:rPr altLang="en-US" dirty="0" sz="3600" lang="en-US"/>
              <a:t>U</a:t>
            </a:r>
            <a:r>
              <a:rPr altLang="en-US" dirty="0" sz="3600" lang="en-US"/>
              <a:t>D</a:t>
            </a:r>
            <a:r>
              <a:rPr altLang="en-US" dirty="0" sz="3600" lang="en-US"/>
              <a:t>ALVAN</a:t>
            </a:r>
            <a:r>
              <a:rPr altLang="en-US" dirty="0" sz="3600" lang="en-US"/>
              <a:t> </a:t>
            </a:r>
            <a:r>
              <a:rPr altLang="en-US" dirty="0" sz="3600" lang="en-US"/>
              <a:t>I</a:t>
            </a:r>
            <a:r>
              <a:rPr altLang="en-US" dirty="0" sz="3600" lang="en-US"/>
              <a:t>D</a:t>
            </a:r>
            <a:r>
              <a:rPr altLang="en-US" dirty="0" sz="3600" lang="en-US"/>
              <a:t>:</a:t>
            </a:r>
            <a:r>
              <a:rPr altLang="en-US" dirty="0" sz="3600" lang="en-US"/>
              <a:t> E5207934BAF3DEDAE68434ACCFC9F123</a:t>
            </a:r>
            <a:endParaRPr altLang="en-US" sz="4000" lang="zh-CN"/>
          </a:p>
          <a:p>
            <a:r>
              <a:rPr dirty="0" sz="3600" lang="en-US"/>
              <a:t>DEPARTMENT:</a:t>
            </a:r>
            <a:r>
              <a:rPr dirty="0" sz="3600" lang="en-US"/>
              <a:t> </a:t>
            </a:r>
            <a:r>
              <a:rPr dirty="0" sz="3600" lang="en-US"/>
              <a:t>C</a:t>
            </a:r>
            <a:r>
              <a:rPr dirty="0" sz="3600" lang="en-US"/>
              <a:t>o</a:t>
            </a:r>
            <a:r>
              <a:rPr dirty="0" sz="3600" lang="en-US"/>
              <a:t>m</a:t>
            </a:r>
            <a:r>
              <a:rPr dirty="0" sz="3600" lang="en-US"/>
              <a:t>m</a:t>
            </a:r>
            <a:r>
              <a:rPr dirty="0" sz="3600" lang="en-US"/>
              <a:t>e</a:t>
            </a:r>
            <a:r>
              <a:rPr dirty="0" sz="3600" lang="en-US"/>
              <a:t>r</a:t>
            </a:r>
            <a:r>
              <a:rPr dirty="0" sz="3600" lang="en-US"/>
              <a:t>ce</a:t>
            </a:r>
            <a:r>
              <a:rPr dirty="0" sz="3600" lang="en-US"/>
              <a:t>.</a:t>
            </a:r>
            <a:r>
              <a:rPr dirty="0" sz="3600" lang="en-US"/>
              <a:t> </a:t>
            </a:r>
            <a:endParaRPr altLang="en-US" sz="4000" lang="zh-CN"/>
          </a:p>
          <a:p>
            <a:r>
              <a:rPr dirty="0" sz="3600" lang="en-US"/>
              <a:t>COLLEGE</a:t>
            </a:r>
            <a:r>
              <a:rPr dirty="0" sz="3600" lang="en-US"/>
              <a:t>:</a:t>
            </a:r>
            <a:r>
              <a:rPr dirty="0" sz="3600" lang="en-US"/>
              <a:t> </a:t>
            </a:r>
            <a:r>
              <a:rPr dirty="0" sz="3600" lang="en-US"/>
              <a:t>B</a:t>
            </a:r>
            <a:r>
              <a:rPr dirty="0" sz="3600" lang="en-US"/>
              <a:t>h</a:t>
            </a:r>
            <a:r>
              <a:rPr dirty="0" sz="3600" lang="en-US"/>
              <a:t>a</a:t>
            </a:r>
            <a:r>
              <a:rPr dirty="0" sz="3600" lang="en-US"/>
              <a:t>r</a:t>
            </a:r>
            <a:r>
              <a:rPr dirty="0" sz="3600" lang="en-US"/>
              <a:t>a</a:t>
            </a:r>
            <a:r>
              <a:rPr dirty="0" sz="3600" lang="en-US"/>
              <a:t>t</a:t>
            </a:r>
            <a:r>
              <a:rPr dirty="0" sz="3600" lang="en-US"/>
              <a:t>h</a:t>
            </a:r>
            <a:r>
              <a:rPr dirty="0" sz="3600" lang="en-US"/>
              <a:t>i</a:t>
            </a:r>
            <a:r>
              <a:rPr dirty="0" sz="3600" lang="en-US"/>
              <a:t> </a:t>
            </a:r>
            <a:r>
              <a:rPr dirty="0" sz="3600" lang="en-US"/>
              <a:t>Women's </a:t>
            </a:r>
            <a:r>
              <a:rPr dirty="0" sz="3600" lang="en-US"/>
              <a:t>College</a:t>
            </a:r>
            <a:r>
              <a:rPr dirty="0" sz="3600" lang="en-US"/>
              <a:t>.</a:t>
            </a:r>
            <a:endParaRPr altLang="en-US" sz="4000" lang="zh-CN"/>
          </a:p>
          <a:p>
            <a:r>
              <a:rPr dirty="0" sz="3600" lang="en-US"/>
              <a:t>           </a:t>
            </a:r>
            <a:endParaRPr dirty="0" sz="2400" lang="en-IN"/>
          </a:p>
        </p:txBody>
      </p:sp>
      <p:sp>
        <p:nvSpPr>
          <p:cNvPr id="1048600" name=""/>
          <p:cNvSpPr/>
          <p:nvPr/>
        </p:nvSpPr>
        <p:spPr>
          <a:xfrm>
            <a:off x="0" y="2387534"/>
            <a:ext cx="2112818" cy="1835692"/>
          </a:xfrm>
          <a:prstGeom prst="star5"/>
          <a:solidFill>
            <a:srgbClr val="FFFF00"/>
          </a:solidFill>
          <a:ln w="25400">
            <a:solidFill>
              <a:srgbClr val="666666"/>
            </a:solidFill>
          </a:ln>
        </p:spPr>
        <p:txBody>
          <a:bodyPr anchor="ctr"/>
          <a:p>
            <a:pPr algn="ctr"/>
            <a:endParaRPr lang="en-US"/>
          </a:p>
        </p:txBody>
      </p:sp>
      <p:sp>
        <p:nvSpPr>
          <p:cNvPr id="1048601" name=""/>
          <p:cNvSpPr/>
          <p:nvPr/>
        </p:nvSpPr>
        <p:spPr>
          <a:xfrm>
            <a:off x="970345" y="810152"/>
            <a:ext cx="1905338" cy="1797537"/>
          </a:xfrm>
          <a:prstGeom prst="star5"/>
          <a:solidFill>
            <a:srgbClr val="FFFF00"/>
          </a:solidFill>
          <a:ln w="25400">
            <a:solidFill>
              <a:srgbClr val="666666"/>
            </a:solidFill>
          </a:ln>
        </p:spPr>
        <p:txBody>
          <a:bodyPr anchor="ctr"/>
          <a:p>
            <a:pPr algn="ctr"/>
            <a:endParaRPr lang="en-US"/>
          </a:p>
        </p:txBody>
      </p:sp>
      <p:sp>
        <p:nvSpPr>
          <p:cNvPr id="1048602" name=""/>
          <p:cNvSpPr/>
          <p:nvPr/>
        </p:nvSpPr>
        <p:spPr>
          <a:xfrm>
            <a:off x="1351682" y="3983190"/>
            <a:ext cx="1901692" cy="1922285"/>
          </a:xfrm>
          <a:prstGeom prst="star5"/>
          <a:solidFill>
            <a:srgbClr val="FFFF00"/>
          </a:solidFill>
          <a:ln w="25400">
            <a:solidFill>
              <a:srgbClr val="666666"/>
            </a:solidFill>
          </a:ln>
        </p:spPr>
        <p:txBody>
          <a:bodyPr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288891"/>
            <a:ext cx="9704717" cy="4358639"/>
          </a:xfrm>
          <a:prstGeom prst="rect"/>
        </p:spPr>
        <p:txBody>
          <a:bodyPr rtlCol="0" wrap="square">
            <a:spAutoFit/>
          </a:bodyPr>
          <a:p>
            <a:r>
              <a:rPr sz="2800" lang="en-US">
                <a:solidFill>
                  <a:srgbClr val="000000"/>
                </a:solidFill>
              </a:rPr>
              <a:t>
*Data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331" y="1182280"/>
            <a:ext cx="8393643" cy="511129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050524" y="1546705"/>
            <a:ext cx="8845043" cy="43586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1829882" y="809625"/>
            <a:ext cx="3919788"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object 2"/>
          <p:cNvSpPr/>
          <p:nvPr/>
        </p:nvSpPr>
        <p:spPr>
          <a:xfrm>
            <a:off x="1829882" y="1792888"/>
            <a:ext cx="5317998" cy="2510223"/>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800"/>
              <a:t>1.Problem Statement</a:t>
            </a:r>
            <a:endParaRPr dirty="0" sz="2400"/>
          </a:p>
          <a:p>
            <a:r>
              <a:rPr dirty="0" sz="2800"/>
              <a:t>2.Project Overview</a:t>
            </a:r>
            <a:endParaRPr dirty="0" sz="2400"/>
          </a:p>
          <a:p>
            <a:r>
              <a:rPr dirty="0" sz="2800"/>
              <a:t>3.End Users</a:t>
            </a:r>
            <a:endParaRPr dirty="0" sz="2400"/>
          </a:p>
          <a:p>
            <a:r>
              <a:rPr dirty="0" sz="2800"/>
              <a:t>4.Our Solution and Proposition</a:t>
            </a:r>
            <a:endParaRPr dirty="0" sz="2400"/>
          </a:p>
          <a:p>
            <a:r>
              <a:rPr dirty="0" sz="2800"/>
              <a:t>5.Dataset Description</a:t>
            </a:r>
            <a:endParaRPr dirty="0" sz="2400"/>
          </a:p>
          <a:p>
            <a:r>
              <a:rPr dirty="0" sz="2800"/>
              <a:t>6.Modelling Approach</a:t>
            </a:r>
            <a:endParaRPr dirty="0" sz="2400"/>
          </a:p>
          <a:p>
            <a:r>
              <a:rPr dirty="0" sz="2800"/>
              <a:t>7.Results and Discussion</a:t>
            </a:r>
            <a:endParaRPr dirty="0" sz="2400"/>
          </a:p>
          <a:p>
            <a:r>
              <a:rPr dirty="0" sz="2800" lang="en-US"/>
              <a:t>8</a:t>
            </a:r>
            <a:r>
              <a:rPr dirty="0" sz="2800" lang="en-US"/>
              <a:t>.</a:t>
            </a:r>
            <a:r>
              <a:rPr dirty="0" sz="2800" lang="en-US"/>
              <a:t>C</a:t>
            </a:r>
            <a:r>
              <a:rPr dirty="0" sz="2800" lang="en-US"/>
              <a:t>o</a:t>
            </a:r>
            <a:r>
              <a:rPr dirty="0" sz="2800" lang="en-US"/>
              <a:t>n</a:t>
            </a:r>
            <a:r>
              <a:rPr dirty="0" sz="2800" lang="en-US"/>
              <a:t>c</a:t>
            </a:r>
            <a:r>
              <a:rPr dirty="0" sz="2800" lang="en-US"/>
              <a:t>l</a:t>
            </a:r>
            <a:r>
              <a:rPr dirty="0" sz="2800" lang="en-US"/>
              <a:t>u</a:t>
            </a:r>
            <a:r>
              <a:rPr dirty="0" sz="2800" lang="en-US"/>
              <a:t>sion</a:t>
            </a:r>
            <a:endParaRPr dirty="0" sz="2400"/>
          </a:p>
          <a:p>
            <a:endParaRPr dirty="0"/>
          </a:p>
        </p:txBody>
      </p:sp>
      <p:sp>
        <p:nvSpPr>
          <p:cNvPr id="1048643" name=""/>
          <p:cNvSpPr txBox="1"/>
          <p:nvPr/>
        </p:nvSpPr>
        <p:spPr>
          <a:xfrm>
            <a:off x="4096000" y="3219450"/>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288225" y="1842134"/>
            <a:ext cx="5062350" cy="4053840"/>
          </a:xfrm>
          <a:prstGeom prst="rect"/>
        </p:spPr>
        <p:txBody>
          <a:bodyPr rtlCol="0" wrap="square">
            <a:spAutoFit/>
          </a:bodyPr>
          <a:p>
            <a:r>
              <a:rPr sz="2400" lang="en-US">
                <a:solidFill>
                  <a:srgbClr val="000000"/>
                </a:solidFill>
              </a:rPr>
              <a:t>Employee performance 
is a critical factor 
influencing 
organizational success, 
requiring effective 
assessment and 
management 
strategies. Addressing 
performance issues 
promptly can enhance 
productivity and 
employee satisfaction.
</a:t>
            </a:r>
            <a:endParaRPr sz="2800" lang="en-US">
              <a:solidFill>
                <a:srgbClr val="000000"/>
              </a:solidFill>
            </a:endParaRPr>
          </a:p>
        </p:txBody>
      </p:sp>
      <p:sp>
        <p:nvSpPr>
          <p:cNvPr id="1048650" name=""/>
          <p:cNvSpPr txBox="1"/>
          <p:nvPr/>
        </p:nvSpPr>
        <p:spPr>
          <a:xfrm>
            <a:off x="3419474" y="2019299"/>
            <a:ext cx="4572000" cy="3647440"/>
          </a:xfrm>
          <a:prstGeom prst="rect"/>
        </p:spPr>
        <p:txBody>
          <a:bodyPr rtlCol="0" wrap="square">
            <a:spAutoFit/>
          </a:bodyPr>
          <a:p>
            <a:r>
              <a:rPr sz="2800" lang="en-US">
                <a:solidFill>
                  <a:srgbClr val="000000"/>
                </a:solidFill>
              </a:rPr>
              <a:t>An employee dataset overview 
provides essential insights into 
workforce demographics, 
performance metrics, and 
engagement levels, crucial for 
optimizing human resource 
strategies. Proper analysis can 
reveal trends and gaps, aiding in 
targeted improvements.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679151"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
          <p:cNvSpPr txBox="1"/>
          <p:nvPr/>
        </p:nvSpPr>
        <p:spPr>
          <a:xfrm>
            <a:off x="1130070" y="1627822"/>
            <a:ext cx="7528154" cy="4358640"/>
          </a:xfrm>
          <a:prstGeom prst="rect"/>
        </p:spPr>
        <p:txBody>
          <a:bodyPr rtlCol="0" wrap="square">
            <a:spAutoFit/>
          </a:bodyPr>
          <a:p>
            <a:r>
              <a:rPr sz="2800" lang="en-US">
                <a:solidFill>
                  <a:srgbClr val="000000"/>
                </a:solidFill>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81761" y="1759097"/>
            <a:ext cx="8095563" cy="4714239"/>
          </a:xfrm>
          <a:prstGeom prst="rect"/>
        </p:spPr>
        <p:txBody>
          <a:bodyPr rtlCol="0" wrap="square">
            <a:spAutoFit/>
          </a:bodyPr>
          <a:p>
            <a:r>
              <a:rPr sz="2800" lang="en-US">
                <a:solidFill>
                  <a:srgbClr val="000000"/>
                </a:solidFill>
              </a:rPr>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153726" y="1857374"/>
            <a:ext cx="4931997" cy="2529840"/>
          </a:xfrm>
          <a:prstGeom prst="rect"/>
        </p:spPr>
        <p:txBody>
          <a:bodyPr rtlCol="0" wrap="square">
            <a:spAutoFit/>
          </a:bodyPr>
          <a:p>
            <a:r>
              <a:rPr sz="3200" lang="en-US">
                <a:solidFill>
                  <a:srgbClr val="000000"/>
                </a:solidFill>
              </a:rPr>
              <a:t>*Filtering – to fill the missing 
values.
*Conditional formating- blank 
values.
*Using- Pivot table &amp; Chart.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Title 1"/>
          <p:cNvSpPr>
            <a:spLocks noGrp="1"/>
          </p:cNvSpPr>
          <p:nvPr>
            <p:ph type="title"/>
          </p:nvPr>
        </p:nvSpPr>
        <p:spPr>
          <a:xfrm>
            <a:off x="755332" y="385444"/>
            <a:ext cx="10681335" cy="609601"/>
          </a:xfrm>
        </p:spPr>
        <p:txBody>
          <a:bodyPr/>
          <a:p>
            <a:r>
              <a:rPr dirty="0" lang="en-IN"/>
              <a:t>Dataset Description</a:t>
            </a:r>
          </a:p>
        </p:txBody>
      </p:sp>
      <p:sp>
        <p:nvSpPr>
          <p:cNvPr id="1048670" name=""/>
          <p:cNvSpPr txBox="1"/>
          <p:nvPr/>
        </p:nvSpPr>
        <p:spPr>
          <a:xfrm rot="21600000">
            <a:off x="755331" y="1593320"/>
            <a:ext cx="5724440" cy="4714240"/>
          </a:xfrm>
          <a:prstGeom prst="rect"/>
        </p:spPr>
        <p:txBody>
          <a:bodyPr rtlCol="0" wrap="square">
            <a:spAutoFit/>
          </a:bodyPr>
          <a:p>
            <a:r>
              <a:rPr sz="2800" lang="en-US">
                <a:solidFill>
                  <a:srgbClr val="000000"/>
                </a:solidFill>
              </a:rPr>
              <a:t>Employee data set- Kaggle
There are 26 features
The important ten features are,
* Employment ID
*First name
*Last name
*Gender
*Employee status
*Employee type
*Employee classification
*Performance score
*Current employee ratings
* Business units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59054" y="1857375"/>
            <a:ext cx="2466975" cy="3419475"/>
          </a:xfrm>
          <a:prstGeom prst="rect"/>
        </p:spPr>
      </p:pic>
      <p:sp>
        <p:nvSpPr>
          <p:cNvPr id="1048675"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743200" y="2044822"/>
            <a:ext cx="7060672" cy="2225040"/>
          </a:xfrm>
          <a:prstGeom prst="rect"/>
        </p:spPr>
        <p:txBody>
          <a:bodyPr rtlCol="0" wrap="square">
            <a:spAutoFit/>
          </a:bodyPr>
          <a:p>
            <a:r>
              <a:rPr sz="2800" lang="en-US">
                <a:solidFill>
                  <a:srgbClr val="000000"/>
                </a:solidFill>
              </a:rPr>
              <a:t>
Performance Level– There are categories into Levels such 
as very high,high,med,low,etc...
Using Pivot table and charts is to analyse the employees</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rmance</a:t>
            </a:r>
            <a:r>
              <a:rPr sz="28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2024-09-09T07:03:14Z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0b85e6f0624743d1bf00ed972a68fbcf</vt:lpwstr>
  </property>
</Properties>
</file>