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</a:t>
            </a:r>
            <a:r>
              <a:rPr lang="en-IN" sz="2400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Pavithra.K</a:t>
            </a:r>
            <a:endParaRPr lang="en-US" sz="2400" dirty="0"/>
          </a:p>
          <a:p>
            <a:r>
              <a:rPr lang="en-US" sz="2400" dirty="0"/>
              <a:t>REGISTER NO		:312215278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General Commerce </a:t>
            </a:r>
          </a:p>
          <a:p>
            <a:r>
              <a:rPr lang="en-US" sz="2400" dirty="0"/>
              <a:t>COLLEGE		:</a:t>
            </a:r>
            <a:r>
              <a:rPr lang="en-IN" sz="2400" dirty="0"/>
              <a:t>J.H.A. </a:t>
            </a:r>
            <a:r>
              <a:rPr lang="en-IN" sz="2400" dirty="0" err="1"/>
              <a:t>Agarsen</a:t>
            </a:r>
            <a:r>
              <a:rPr lang="en-IN" sz="2400" dirty="0"/>
              <a:t> College</a:t>
            </a:r>
            <a:r>
              <a:rPr lang="en-US" sz="2400" dirty="0"/>
              <a:t>				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harinimonika328@gmail.com</cp:lastModifiedBy>
  <cp:revision>48</cp:revision>
  <dcterms:created xsi:type="dcterms:W3CDTF">2024-03-29T15:07:22Z</dcterms:created>
  <dcterms:modified xsi:type="dcterms:W3CDTF">2024-10-09T06:33:22Z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