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3B39515-D342-4A59-8B09-E1E4D5F8D4D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7F1BAD7-19F5-448C-B519-D6F2AD2BA5C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4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9515-D342-4A59-8B09-E1E4D5F8D4D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BAD7-19F5-448C-B519-D6F2AD2BA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7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9515-D342-4A59-8B09-E1E4D5F8D4D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BAD7-19F5-448C-B519-D6F2AD2BA5C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104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9515-D342-4A59-8B09-E1E4D5F8D4D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BAD7-19F5-448C-B519-D6F2AD2BA5C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555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9515-D342-4A59-8B09-E1E4D5F8D4D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BAD7-19F5-448C-B519-D6F2AD2BA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958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9515-D342-4A59-8B09-E1E4D5F8D4D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BAD7-19F5-448C-B519-D6F2AD2BA5C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941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9515-D342-4A59-8B09-E1E4D5F8D4D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BAD7-19F5-448C-B519-D6F2AD2BA5C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330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9515-D342-4A59-8B09-E1E4D5F8D4D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BAD7-19F5-448C-B519-D6F2AD2BA5C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512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9515-D342-4A59-8B09-E1E4D5F8D4D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BAD7-19F5-448C-B519-D6F2AD2BA5C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50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9515-D342-4A59-8B09-E1E4D5F8D4D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BAD7-19F5-448C-B519-D6F2AD2BA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76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9515-D342-4A59-8B09-E1E4D5F8D4D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BAD7-19F5-448C-B519-D6F2AD2BA5C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52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9515-D342-4A59-8B09-E1E4D5F8D4D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BAD7-19F5-448C-B519-D6F2AD2BA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43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9515-D342-4A59-8B09-E1E4D5F8D4D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BAD7-19F5-448C-B519-D6F2AD2BA5C7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6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9515-D342-4A59-8B09-E1E4D5F8D4D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BAD7-19F5-448C-B519-D6F2AD2BA5C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8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9515-D342-4A59-8B09-E1E4D5F8D4D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BAD7-19F5-448C-B519-D6F2AD2BA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13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9515-D342-4A59-8B09-E1E4D5F8D4D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BAD7-19F5-448C-B519-D6F2AD2BA5C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70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9515-D342-4A59-8B09-E1E4D5F8D4D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BAD7-19F5-448C-B519-D6F2AD2BA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32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B39515-D342-4A59-8B09-E1E4D5F8D4D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F1BAD7-19F5-448C-B519-D6F2AD2BA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9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FA0F-AF37-11A6-2C4A-8C6EBA2DF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200" dirty="0"/>
              <a:t>SCHOOL SYSTEM MANAGEMENT</a:t>
            </a:r>
          </a:p>
        </p:txBody>
      </p:sp>
    </p:spTree>
    <p:extLst>
      <p:ext uri="{BB962C8B-B14F-4D97-AF65-F5344CB8AC3E}">
        <p14:creationId xmlns:p14="http://schemas.microsoft.com/office/powerpoint/2010/main" val="138171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278F-1249-0E9C-8630-5AEEE37B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231F6-773C-74BF-2003-0AA732B0F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School Management System project is a simplified Java application designed to demonstrate the core principles of object-oriented programming (OOP). The project serves as a basic framework for managing various entities within a school, including students, teachers, and courses. By leveraging OOP concepts such as encapsulation, inheritance, polymorphism, and abstraction, the system aims to provide a structured and scalable solution for handling common school management tasks.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99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96EC-4864-4C67-57E5-AEBD597B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79889-224D-4AD7-0BC8-FF4F4E22B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dirty="0"/>
              <a:t>The primary objectives of this project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 provide a user-friendly interface</a:t>
            </a:r>
            <a:r>
              <a:rPr lang="en-US" dirty="0"/>
              <a:t> for managing students, teachers, and courses.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 demonstrate the practical application of OOP concepts</a:t>
            </a:r>
            <a:r>
              <a:rPr lang="en-US" dirty="0"/>
              <a:t> in a real-world scenario.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 serve as a foundational framework</a:t>
            </a:r>
            <a:r>
              <a:rPr lang="en-US" dirty="0"/>
              <a:t> that can be extended with additional features and functionalities.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018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DFF7-CA04-6E02-D087-8B7B64E63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95307"/>
          </a:xfrm>
        </p:spPr>
        <p:txBody>
          <a:bodyPr/>
          <a:lstStyle/>
          <a:p>
            <a:pPr algn="l"/>
            <a:r>
              <a:rPr lang="en-IN" sz="3200" dirty="0"/>
              <a:t>KEY</a:t>
            </a:r>
            <a:r>
              <a:rPr lang="en-IN" dirty="0"/>
              <a:t> </a:t>
            </a:r>
            <a:r>
              <a:rPr lang="en-IN" sz="3200" dirty="0"/>
              <a:t>COMPONENTS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C2EB9E-875B-D79F-3EF4-58DB4DBC8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2369741"/>
            <a:ext cx="1024190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 Class: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Represents the students in the school.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Encapsulates student details with private attributes and public getter/setter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Teacher Class: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Represents the teachers in the school.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Encapsulates teacher details with private attributes and public getter/setter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Course Class: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Represents the courses offered by the school.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Manages enrollment of students and assignment of teachers to courses.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School Management App Class: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menu-driven interface for interacting with the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Facilitates adding and viewing students, teachers, and courses, and enrolling students in courses.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85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7494-3465-1417-FB9D-E3065418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/>
              <a:t>TECHNOLOGIES  USED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DCD9B98-276C-C683-3889-FE274C3DB8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95795" y="2575924"/>
            <a:ext cx="914723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primary programming language used for implementing the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Collections Framework: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Utilized for managing lists of students, teachers, and courses.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Scanner Class: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for reading user input from the console. </a:t>
            </a:r>
          </a:p>
        </p:txBody>
      </p:sp>
    </p:spTree>
    <p:extLst>
      <p:ext uri="{BB962C8B-B14F-4D97-AF65-F5344CB8AC3E}">
        <p14:creationId xmlns:p14="http://schemas.microsoft.com/office/powerpoint/2010/main" val="268320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DA17-777D-DF60-0C56-04EAF635C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/>
              <a:t>OOPS CONCEPT APPLIED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0E222E-0098-E589-09AF-239CE397C0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8997" y="2844947"/>
            <a:ext cx="1015897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Encapsulation: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data protection by restricting direct access to class attributes.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Simplifies the interface for interacting with complex data structures.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Polymorphism and Inheritance: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be incorporated to enhance the system's scalability and flexibility. </a:t>
            </a:r>
          </a:p>
        </p:txBody>
      </p:sp>
    </p:spTree>
    <p:extLst>
      <p:ext uri="{BB962C8B-B14F-4D97-AF65-F5344CB8AC3E}">
        <p14:creationId xmlns:p14="http://schemas.microsoft.com/office/powerpoint/2010/main" val="205301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874A-559C-6C3C-14A1-16364825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/>
              <a:t>POTENTIAL ENHANCEMENT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B01D8A-1393-6CF8-B35F-8501B1DBA1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2720126"/>
            <a:ext cx="1007973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Persistence: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data storage using files or a database to maintain records between sessions.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Interface: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Developing a graphical user interface (GUI) using JavaFX or Swing for a more user-friendly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Additional Features: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Adding functionalities such as attendance tracking, grading, and reporting. </a:t>
            </a:r>
          </a:p>
        </p:txBody>
      </p:sp>
    </p:spTree>
    <p:extLst>
      <p:ext uri="{BB962C8B-B14F-4D97-AF65-F5344CB8AC3E}">
        <p14:creationId xmlns:p14="http://schemas.microsoft.com/office/powerpoint/2010/main" val="289566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D63EF-79E9-4DAA-E8C7-D28DE456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D77BC-FE9F-CDB0-DC3B-405BD448F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School Management System project provides a basic yet robust framework for managing key school entities. It is designed to be easily extensible and serves as an excellent example of applying OOP principles in a practical scenario. This project can be a valuable starting point for further development and enhancement, making it suitable for educational purposes and foundational learning in software development.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16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E512-F9ED-E69A-1726-ADFDB157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986" y="2628052"/>
            <a:ext cx="9601196" cy="1303867"/>
          </a:xfrm>
        </p:spPr>
        <p:txBody>
          <a:bodyPr/>
          <a:lstStyle/>
          <a:p>
            <a:r>
              <a:rPr lang="en-IN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4656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</TotalTime>
  <Words>443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SCHOOL SYSTEM MANAGEMENT</vt:lpstr>
      <vt:lpstr>INTRODUCTION</vt:lpstr>
      <vt:lpstr>OBJECTIVES</vt:lpstr>
      <vt:lpstr>KEY COMPONENTS</vt:lpstr>
      <vt:lpstr>TECHNOLOGIES  USED</vt:lpstr>
      <vt:lpstr>OOPS CONCEPT APPLIED</vt:lpstr>
      <vt:lpstr>POTENTIAL ENHANCEMENT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Pavithra Muthusamy</dc:creator>
  <cp:lastModifiedBy>Pavithra Muthusamy</cp:lastModifiedBy>
  <cp:revision>1</cp:revision>
  <dcterms:created xsi:type="dcterms:W3CDTF">2024-07-09T14:06:49Z</dcterms:created>
  <dcterms:modified xsi:type="dcterms:W3CDTF">2024-07-09T14:31:06Z</dcterms:modified>
</cp:coreProperties>
</file>