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thra Muthusamy" userId="8deae67d7599874a" providerId="LiveId" clId="{E1BD870B-1926-4D9F-8329-D0115EE93E3B}"/>
    <pc:docChg chg="delSld modSld">
      <pc:chgData name="Pavithra Muthusamy" userId="8deae67d7599874a" providerId="LiveId" clId="{E1BD870B-1926-4D9F-8329-D0115EE93E3B}" dt="2023-12-27T17:17:46.369" v="29" actId="20577"/>
      <pc:docMkLst>
        <pc:docMk/>
      </pc:docMkLst>
      <pc:sldChg chg="del">
        <pc:chgData name="Pavithra Muthusamy" userId="8deae67d7599874a" providerId="LiveId" clId="{E1BD870B-1926-4D9F-8329-D0115EE93E3B}" dt="2023-12-27T17:17:18.213" v="16" actId="47"/>
        <pc:sldMkLst>
          <pc:docMk/>
          <pc:sldMk cId="2196368908" sldId="262"/>
        </pc:sldMkLst>
      </pc:sldChg>
      <pc:sldChg chg="del">
        <pc:chgData name="Pavithra Muthusamy" userId="8deae67d7599874a" providerId="LiveId" clId="{E1BD870B-1926-4D9F-8329-D0115EE93E3B}" dt="2023-12-27T17:17:23.767" v="17" actId="47"/>
        <pc:sldMkLst>
          <pc:docMk/>
          <pc:sldMk cId="846632424" sldId="263"/>
        </pc:sldMkLst>
      </pc:sldChg>
      <pc:sldChg chg="modSp mod">
        <pc:chgData name="Pavithra Muthusamy" userId="8deae67d7599874a" providerId="LiveId" clId="{E1BD870B-1926-4D9F-8329-D0115EE93E3B}" dt="2023-12-27T17:17:46.369" v="29" actId="20577"/>
        <pc:sldMkLst>
          <pc:docMk/>
          <pc:sldMk cId="1026209533" sldId="265"/>
        </pc:sldMkLst>
        <pc:spChg chg="mod">
          <ac:chgData name="Pavithra Muthusamy" userId="8deae67d7599874a" providerId="LiveId" clId="{E1BD870B-1926-4D9F-8329-D0115EE93E3B}" dt="2023-12-27T17:17:46.369" v="29" actId="20577"/>
          <ac:spMkLst>
            <pc:docMk/>
            <pc:sldMk cId="1026209533" sldId="265"/>
            <ac:spMk id="3" creationId="{3EA878BE-EDF7-08C7-C332-40C1537CB3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6228-6B27-1894-4763-CC923BF75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13250D-2003-D4AE-485C-BF540F1903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217BCF-7C1F-26D0-B820-D7FE512BFD15}"/>
              </a:ext>
            </a:extLst>
          </p:cNvPr>
          <p:cNvSpPr>
            <a:spLocks noGrp="1"/>
          </p:cNvSpPr>
          <p:nvPr>
            <p:ph type="dt" sz="half" idx="10"/>
          </p:nvPr>
        </p:nvSpPr>
        <p:spPr/>
        <p:txBody>
          <a:bodyPr/>
          <a:lstStyle/>
          <a:p>
            <a:fld id="{6C9A9D48-91CA-4231-AFBA-AB270EF92593}" type="datetimeFigureOut">
              <a:rPr lang="en-IN" smtClean="0"/>
              <a:t>27-12-2023</a:t>
            </a:fld>
            <a:endParaRPr lang="en-IN"/>
          </a:p>
        </p:txBody>
      </p:sp>
      <p:sp>
        <p:nvSpPr>
          <p:cNvPr id="5" name="Footer Placeholder 4">
            <a:extLst>
              <a:ext uri="{FF2B5EF4-FFF2-40B4-BE49-F238E27FC236}">
                <a16:creationId xmlns:a16="http://schemas.microsoft.com/office/drawing/2014/main" id="{19D9A7B6-4513-66AD-ED73-61F7875C47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723A4-6BBC-0071-1443-993264DED86E}"/>
              </a:ext>
            </a:extLst>
          </p:cNvPr>
          <p:cNvSpPr>
            <a:spLocks noGrp="1"/>
          </p:cNvSpPr>
          <p:nvPr>
            <p:ph type="sldNum" sz="quarter" idx="12"/>
          </p:nvPr>
        </p:nvSpPr>
        <p:spPr/>
        <p:txBody>
          <a:bodyPr/>
          <a:lstStyle/>
          <a:p>
            <a:fld id="{F62EDA2E-810E-44FB-B08E-F7D50DFBF4D8}" type="slidenum">
              <a:rPr lang="en-IN" smtClean="0"/>
              <a:t>‹#›</a:t>
            </a:fld>
            <a:endParaRPr lang="en-IN"/>
          </a:p>
        </p:txBody>
      </p:sp>
    </p:spTree>
    <p:extLst>
      <p:ext uri="{BB962C8B-B14F-4D97-AF65-F5344CB8AC3E}">
        <p14:creationId xmlns:p14="http://schemas.microsoft.com/office/powerpoint/2010/main" val="266286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11EB-EE84-9BC1-B06A-330545D932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F18DA8-C1A9-FF59-BC3D-94F5DC97B0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13C4B3-2DED-759E-AA71-91695EB2B00A}"/>
              </a:ext>
            </a:extLst>
          </p:cNvPr>
          <p:cNvSpPr>
            <a:spLocks noGrp="1"/>
          </p:cNvSpPr>
          <p:nvPr>
            <p:ph type="dt" sz="half" idx="10"/>
          </p:nvPr>
        </p:nvSpPr>
        <p:spPr/>
        <p:txBody>
          <a:bodyPr/>
          <a:lstStyle/>
          <a:p>
            <a:fld id="{6C9A9D48-91CA-4231-AFBA-AB270EF92593}" type="datetimeFigureOut">
              <a:rPr lang="en-IN" smtClean="0"/>
              <a:t>27-12-2023</a:t>
            </a:fld>
            <a:endParaRPr lang="en-IN"/>
          </a:p>
        </p:txBody>
      </p:sp>
      <p:sp>
        <p:nvSpPr>
          <p:cNvPr id="5" name="Footer Placeholder 4">
            <a:extLst>
              <a:ext uri="{FF2B5EF4-FFF2-40B4-BE49-F238E27FC236}">
                <a16:creationId xmlns:a16="http://schemas.microsoft.com/office/drawing/2014/main" id="{8E11C2FC-5A29-9704-5A61-33018081A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D5BD4F-90F7-9AA8-BFAF-F233739E817B}"/>
              </a:ext>
            </a:extLst>
          </p:cNvPr>
          <p:cNvSpPr>
            <a:spLocks noGrp="1"/>
          </p:cNvSpPr>
          <p:nvPr>
            <p:ph type="sldNum" sz="quarter" idx="12"/>
          </p:nvPr>
        </p:nvSpPr>
        <p:spPr/>
        <p:txBody>
          <a:bodyPr/>
          <a:lstStyle/>
          <a:p>
            <a:fld id="{F62EDA2E-810E-44FB-B08E-F7D50DFBF4D8}" type="slidenum">
              <a:rPr lang="en-IN" smtClean="0"/>
              <a:t>‹#›</a:t>
            </a:fld>
            <a:endParaRPr lang="en-IN"/>
          </a:p>
        </p:txBody>
      </p:sp>
    </p:spTree>
    <p:extLst>
      <p:ext uri="{BB962C8B-B14F-4D97-AF65-F5344CB8AC3E}">
        <p14:creationId xmlns:p14="http://schemas.microsoft.com/office/powerpoint/2010/main" val="203393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24C39-33FB-040F-2FF2-73C7CB3F0C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0B81B7-C32A-2500-858B-18C421E2D6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7BFC85-5DFF-142D-0CD4-D442E5146103}"/>
              </a:ext>
            </a:extLst>
          </p:cNvPr>
          <p:cNvSpPr>
            <a:spLocks noGrp="1"/>
          </p:cNvSpPr>
          <p:nvPr>
            <p:ph type="dt" sz="half" idx="10"/>
          </p:nvPr>
        </p:nvSpPr>
        <p:spPr/>
        <p:txBody>
          <a:bodyPr/>
          <a:lstStyle/>
          <a:p>
            <a:fld id="{6C9A9D48-91CA-4231-AFBA-AB270EF92593}" type="datetimeFigureOut">
              <a:rPr lang="en-IN" smtClean="0"/>
              <a:t>27-12-2023</a:t>
            </a:fld>
            <a:endParaRPr lang="en-IN"/>
          </a:p>
        </p:txBody>
      </p:sp>
      <p:sp>
        <p:nvSpPr>
          <p:cNvPr id="5" name="Footer Placeholder 4">
            <a:extLst>
              <a:ext uri="{FF2B5EF4-FFF2-40B4-BE49-F238E27FC236}">
                <a16:creationId xmlns:a16="http://schemas.microsoft.com/office/drawing/2014/main" id="{7C86A0CF-BD67-22CE-75F3-565BA54B1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9030A-63E9-D2B4-0F6F-6D099099C84E}"/>
              </a:ext>
            </a:extLst>
          </p:cNvPr>
          <p:cNvSpPr>
            <a:spLocks noGrp="1"/>
          </p:cNvSpPr>
          <p:nvPr>
            <p:ph type="sldNum" sz="quarter" idx="12"/>
          </p:nvPr>
        </p:nvSpPr>
        <p:spPr/>
        <p:txBody>
          <a:bodyPr/>
          <a:lstStyle/>
          <a:p>
            <a:fld id="{F62EDA2E-810E-44FB-B08E-F7D50DFBF4D8}" type="slidenum">
              <a:rPr lang="en-IN" smtClean="0"/>
              <a:t>‹#›</a:t>
            </a:fld>
            <a:endParaRPr lang="en-IN"/>
          </a:p>
        </p:txBody>
      </p:sp>
    </p:spTree>
    <p:extLst>
      <p:ext uri="{BB962C8B-B14F-4D97-AF65-F5344CB8AC3E}">
        <p14:creationId xmlns:p14="http://schemas.microsoft.com/office/powerpoint/2010/main" val="418014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196A-C154-FA22-D24C-C4560D85B7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495F2D-45BA-02D1-E3DD-6BB05FDECC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4CCD5E-DBED-43C7-23CB-F7F6C538DC20}"/>
              </a:ext>
            </a:extLst>
          </p:cNvPr>
          <p:cNvSpPr>
            <a:spLocks noGrp="1"/>
          </p:cNvSpPr>
          <p:nvPr>
            <p:ph type="dt" sz="half" idx="10"/>
          </p:nvPr>
        </p:nvSpPr>
        <p:spPr/>
        <p:txBody>
          <a:bodyPr/>
          <a:lstStyle/>
          <a:p>
            <a:fld id="{6C9A9D48-91CA-4231-AFBA-AB270EF92593}" type="datetimeFigureOut">
              <a:rPr lang="en-IN" smtClean="0"/>
              <a:t>27-12-2023</a:t>
            </a:fld>
            <a:endParaRPr lang="en-IN"/>
          </a:p>
        </p:txBody>
      </p:sp>
      <p:sp>
        <p:nvSpPr>
          <p:cNvPr id="5" name="Footer Placeholder 4">
            <a:extLst>
              <a:ext uri="{FF2B5EF4-FFF2-40B4-BE49-F238E27FC236}">
                <a16:creationId xmlns:a16="http://schemas.microsoft.com/office/drawing/2014/main" id="{44C20227-92E7-6E0E-278E-801CEBF472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21E258-C71A-AE08-3097-DE60FCFC5949}"/>
              </a:ext>
            </a:extLst>
          </p:cNvPr>
          <p:cNvSpPr>
            <a:spLocks noGrp="1"/>
          </p:cNvSpPr>
          <p:nvPr>
            <p:ph type="sldNum" sz="quarter" idx="12"/>
          </p:nvPr>
        </p:nvSpPr>
        <p:spPr/>
        <p:txBody>
          <a:bodyPr/>
          <a:lstStyle/>
          <a:p>
            <a:fld id="{F62EDA2E-810E-44FB-B08E-F7D50DFBF4D8}" type="slidenum">
              <a:rPr lang="en-IN" smtClean="0"/>
              <a:t>‹#›</a:t>
            </a:fld>
            <a:endParaRPr lang="en-IN"/>
          </a:p>
        </p:txBody>
      </p:sp>
    </p:spTree>
    <p:extLst>
      <p:ext uri="{BB962C8B-B14F-4D97-AF65-F5344CB8AC3E}">
        <p14:creationId xmlns:p14="http://schemas.microsoft.com/office/powerpoint/2010/main" val="213720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5A4FB-BE54-5FA5-B283-7515CD2E88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A51191-DA53-85C4-9341-EA5333236B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BF191-1D0A-07CF-34A8-75E71A3D8AE3}"/>
              </a:ext>
            </a:extLst>
          </p:cNvPr>
          <p:cNvSpPr>
            <a:spLocks noGrp="1"/>
          </p:cNvSpPr>
          <p:nvPr>
            <p:ph type="dt" sz="half" idx="10"/>
          </p:nvPr>
        </p:nvSpPr>
        <p:spPr/>
        <p:txBody>
          <a:bodyPr/>
          <a:lstStyle/>
          <a:p>
            <a:fld id="{6C9A9D48-91CA-4231-AFBA-AB270EF92593}" type="datetimeFigureOut">
              <a:rPr lang="en-IN" smtClean="0"/>
              <a:t>27-12-2023</a:t>
            </a:fld>
            <a:endParaRPr lang="en-IN"/>
          </a:p>
        </p:txBody>
      </p:sp>
      <p:sp>
        <p:nvSpPr>
          <p:cNvPr id="5" name="Footer Placeholder 4">
            <a:extLst>
              <a:ext uri="{FF2B5EF4-FFF2-40B4-BE49-F238E27FC236}">
                <a16:creationId xmlns:a16="http://schemas.microsoft.com/office/drawing/2014/main" id="{6F32F019-7FA8-14C2-71BF-875A4C712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8851ED-D9AE-50CC-E663-3AC26B7464AD}"/>
              </a:ext>
            </a:extLst>
          </p:cNvPr>
          <p:cNvSpPr>
            <a:spLocks noGrp="1"/>
          </p:cNvSpPr>
          <p:nvPr>
            <p:ph type="sldNum" sz="quarter" idx="12"/>
          </p:nvPr>
        </p:nvSpPr>
        <p:spPr/>
        <p:txBody>
          <a:bodyPr/>
          <a:lstStyle/>
          <a:p>
            <a:fld id="{F62EDA2E-810E-44FB-B08E-F7D50DFBF4D8}" type="slidenum">
              <a:rPr lang="en-IN" smtClean="0"/>
              <a:t>‹#›</a:t>
            </a:fld>
            <a:endParaRPr lang="en-IN"/>
          </a:p>
        </p:txBody>
      </p:sp>
    </p:spTree>
    <p:extLst>
      <p:ext uri="{BB962C8B-B14F-4D97-AF65-F5344CB8AC3E}">
        <p14:creationId xmlns:p14="http://schemas.microsoft.com/office/powerpoint/2010/main" val="177914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9D79-F333-2298-5809-3032DB6402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4D20E7-1B1B-2A4C-62D7-919C4C4913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C20CCF-E40A-1018-C6D7-C133BD844D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4191C6-68F6-022F-090B-F543E4E06AF7}"/>
              </a:ext>
            </a:extLst>
          </p:cNvPr>
          <p:cNvSpPr>
            <a:spLocks noGrp="1"/>
          </p:cNvSpPr>
          <p:nvPr>
            <p:ph type="dt" sz="half" idx="10"/>
          </p:nvPr>
        </p:nvSpPr>
        <p:spPr/>
        <p:txBody>
          <a:bodyPr/>
          <a:lstStyle/>
          <a:p>
            <a:fld id="{6C9A9D48-91CA-4231-AFBA-AB270EF92593}" type="datetimeFigureOut">
              <a:rPr lang="en-IN" smtClean="0"/>
              <a:t>27-12-2023</a:t>
            </a:fld>
            <a:endParaRPr lang="en-IN"/>
          </a:p>
        </p:txBody>
      </p:sp>
      <p:sp>
        <p:nvSpPr>
          <p:cNvPr id="6" name="Footer Placeholder 5">
            <a:extLst>
              <a:ext uri="{FF2B5EF4-FFF2-40B4-BE49-F238E27FC236}">
                <a16:creationId xmlns:a16="http://schemas.microsoft.com/office/drawing/2014/main" id="{C9FEBB67-2BB8-3B4A-997A-C5ACBE7946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3F01B1-49CE-1A69-7D8E-B9CCCE7290FB}"/>
              </a:ext>
            </a:extLst>
          </p:cNvPr>
          <p:cNvSpPr>
            <a:spLocks noGrp="1"/>
          </p:cNvSpPr>
          <p:nvPr>
            <p:ph type="sldNum" sz="quarter" idx="12"/>
          </p:nvPr>
        </p:nvSpPr>
        <p:spPr/>
        <p:txBody>
          <a:bodyPr/>
          <a:lstStyle/>
          <a:p>
            <a:fld id="{F62EDA2E-810E-44FB-B08E-F7D50DFBF4D8}" type="slidenum">
              <a:rPr lang="en-IN" smtClean="0"/>
              <a:t>‹#›</a:t>
            </a:fld>
            <a:endParaRPr lang="en-IN"/>
          </a:p>
        </p:txBody>
      </p:sp>
    </p:spTree>
    <p:extLst>
      <p:ext uri="{BB962C8B-B14F-4D97-AF65-F5344CB8AC3E}">
        <p14:creationId xmlns:p14="http://schemas.microsoft.com/office/powerpoint/2010/main" val="1679195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BDD2-4A10-E8D3-2D5B-E874BC776D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A0800F-B157-2F1E-A98D-DFF11A505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9CC50A-A434-1D78-A368-643C005D4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C160A2-5DFE-5FA7-C31B-6CA96B49E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1028DD-F083-038F-DDBB-02F5C87886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42B522-D0D3-0EE7-5BB2-A15B2CE29B52}"/>
              </a:ext>
            </a:extLst>
          </p:cNvPr>
          <p:cNvSpPr>
            <a:spLocks noGrp="1"/>
          </p:cNvSpPr>
          <p:nvPr>
            <p:ph type="dt" sz="half" idx="10"/>
          </p:nvPr>
        </p:nvSpPr>
        <p:spPr/>
        <p:txBody>
          <a:bodyPr/>
          <a:lstStyle/>
          <a:p>
            <a:fld id="{6C9A9D48-91CA-4231-AFBA-AB270EF92593}" type="datetimeFigureOut">
              <a:rPr lang="en-IN" smtClean="0"/>
              <a:t>27-12-2023</a:t>
            </a:fld>
            <a:endParaRPr lang="en-IN"/>
          </a:p>
        </p:txBody>
      </p:sp>
      <p:sp>
        <p:nvSpPr>
          <p:cNvPr id="8" name="Footer Placeholder 7">
            <a:extLst>
              <a:ext uri="{FF2B5EF4-FFF2-40B4-BE49-F238E27FC236}">
                <a16:creationId xmlns:a16="http://schemas.microsoft.com/office/drawing/2014/main" id="{4CB5BDFC-33BA-A23E-2242-A38DC1BC16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239EF9-EF23-678E-204B-8B4808C320A8}"/>
              </a:ext>
            </a:extLst>
          </p:cNvPr>
          <p:cNvSpPr>
            <a:spLocks noGrp="1"/>
          </p:cNvSpPr>
          <p:nvPr>
            <p:ph type="sldNum" sz="quarter" idx="12"/>
          </p:nvPr>
        </p:nvSpPr>
        <p:spPr/>
        <p:txBody>
          <a:bodyPr/>
          <a:lstStyle/>
          <a:p>
            <a:fld id="{F62EDA2E-810E-44FB-B08E-F7D50DFBF4D8}" type="slidenum">
              <a:rPr lang="en-IN" smtClean="0"/>
              <a:t>‹#›</a:t>
            </a:fld>
            <a:endParaRPr lang="en-IN"/>
          </a:p>
        </p:txBody>
      </p:sp>
    </p:spTree>
    <p:extLst>
      <p:ext uri="{BB962C8B-B14F-4D97-AF65-F5344CB8AC3E}">
        <p14:creationId xmlns:p14="http://schemas.microsoft.com/office/powerpoint/2010/main" val="411449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57AE-A2A6-497E-6476-020B42D7C4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BBA083-9892-122A-E4C1-EEAE5488C7FA}"/>
              </a:ext>
            </a:extLst>
          </p:cNvPr>
          <p:cNvSpPr>
            <a:spLocks noGrp="1"/>
          </p:cNvSpPr>
          <p:nvPr>
            <p:ph type="dt" sz="half" idx="10"/>
          </p:nvPr>
        </p:nvSpPr>
        <p:spPr/>
        <p:txBody>
          <a:bodyPr/>
          <a:lstStyle/>
          <a:p>
            <a:fld id="{6C9A9D48-91CA-4231-AFBA-AB270EF92593}" type="datetimeFigureOut">
              <a:rPr lang="en-IN" smtClean="0"/>
              <a:t>27-12-2023</a:t>
            </a:fld>
            <a:endParaRPr lang="en-IN"/>
          </a:p>
        </p:txBody>
      </p:sp>
      <p:sp>
        <p:nvSpPr>
          <p:cNvPr id="4" name="Footer Placeholder 3">
            <a:extLst>
              <a:ext uri="{FF2B5EF4-FFF2-40B4-BE49-F238E27FC236}">
                <a16:creationId xmlns:a16="http://schemas.microsoft.com/office/drawing/2014/main" id="{AC088530-0149-8C72-84FB-EC1CC31F8A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3538A2-8537-E3ED-C94E-12C46C7501E1}"/>
              </a:ext>
            </a:extLst>
          </p:cNvPr>
          <p:cNvSpPr>
            <a:spLocks noGrp="1"/>
          </p:cNvSpPr>
          <p:nvPr>
            <p:ph type="sldNum" sz="quarter" idx="12"/>
          </p:nvPr>
        </p:nvSpPr>
        <p:spPr/>
        <p:txBody>
          <a:bodyPr/>
          <a:lstStyle/>
          <a:p>
            <a:fld id="{F62EDA2E-810E-44FB-B08E-F7D50DFBF4D8}" type="slidenum">
              <a:rPr lang="en-IN" smtClean="0"/>
              <a:t>‹#›</a:t>
            </a:fld>
            <a:endParaRPr lang="en-IN"/>
          </a:p>
        </p:txBody>
      </p:sp>
    </p:spTree>
    <p:extLst>
      <p:ext uri="{BB962C8B-B14F-4D97-AF65-F5344CB8AC3E}">
        <p14:creationId xmlns:p14="http://schemas.microsoft.com/office/powerpoint/2010/main" val="338866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6C059B-97A1-FB40-0F08-99C7DF871E8A}"/>
              </a:ext>
            </a:extLst>
          </p:cNvPr>
          <p:cNvSpPr>
            <a:spLocks noGrp="1"/>
          </p:cNvSpPr>
          <p:nvPr>
            <p:ph type="dt" sz="half" idx="10"/>
          </p:nvPr>
        </p:nvSpPr>
        <p:spPr/>
        <p:txBody>
          <a:bodyPr/>
          <a:lstStyle/>
          <a:p>
            <a:fld id="{6C9A9D48-91CA-4231-AFBA-AB270EF92593}" type="datetimeFigureOut">
              <a:rPr lang="en-IN" smtClean="0"/>
              <a:t>27-12-2023</a:t>
            </a:fld>
            <a:endParaRPr lang="en-IN"/>
          </a:p>
        </p:txBody>
      </p:sp>
      <p:sp>
        <p:nvSpPr>
          <p:cNvPr id="3" name="Footer Placeholder 2">
            <a:extLst>
              <a:ext uri="{FF2B5EF4-FFF2-40B4-BE49-F238E27FC236}">
                <a16:creationId xmlns:a16="http://schemas.microsoft.com/office/drawing/2014/main" id="{071EE898-D7B7-3ADB-90F0-377A522589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DAA06D-8D99-6058-DA2E-94F65B2C1D8A}"/>
              </a:ext>
            </a:extLst>
          </p:cNvPr>
          <p:cNvSpPr>
            <a:spLocks noGrp="1"/>
          </p:cNvSpPr>
          <p:nvPr>
            <p:ph type="sldNum" sz="quarter" idx="12"/>
          </p:nvPr>
        </p:nvSpPr>
        <p:spPr/>
        <p:txBody>
          <a:bodyPr/>
          <a:lstStyle/>
          <a:p>
            <a:fld id="{F62EDA2E-810E-44FB-B08E-F7D50DFBF4D8}" type="slidenum">
              <a:rPr lang="en-IN" smtClean="0"/>
              <a:t>‹#›</a:t>
            </a:fld>
            <a:endParaRPr lang="en-IN"/>
          </a:p>
        </p:txBody>
      </p:sp>
    </p:spTree>
    <p:extLst>
      <p:ext uri="{BB962C8B-B14F-4D97-AF65-F5344CB8AC3E}">
        <p14:creationId xmlns:p14="http://schemas.microsoft.com/office/powerpoint/2010/main" val="299618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FA46-2ED3-F417-B648-5B834006F1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889A14-996B-998E-5F6A-3794EA10F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4D5FB-F9F3-D759-EAEA-F43DC1128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42020-8FC4-90FD-0E7C-5F061F20524E}"/>
              </a:ext>
            </a:extLst>
          </p:cNvPr>
          <p:cNvSpPr>
            <a:spLocks noGrp="1"/>
          </p:cNvSpPr>
          <p:nvPr>
            <p:ph type="dt" sz="half" idx="10"/>
          </p:nvPr>
        </p:nvSpPr>
        <p:spPr/>
        <p:txBody>
          <a:bodyPr/>
          <a:lstStyle/>
          <a:p>
            <a:fld id="{6C9A9D48-91CA-4231-AFBA-AB270EF92593}" type="datetimeFigureOut">
              <a:rPr lang="en-IN" smtClean="0"/>
              <a:t>27-12-2023</a:t>
            </a:fld>
            <a:endParaRPr lang="en-IN"/>
          </a:p>
        </p:txBody>
      </p:sp>
      <p:sp>
        <p:nvSpPr>
          <p:cNvPr id="6" name="Footer Placeholder 5">
            <a:extLst>
              <a:ext uri="{FF2B5EF4-FFF2-40B4-BE49-F238E27FC236}">
                <a16:creationId xmlns:a16="http://schemas.microsoft.com/office/drawing/2014/main" id="{D2EFDDA8-D3A7-655D-B599-E13DB21FE2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19FBC-091F-604D-3E58-6B90D254BDBD}"/>
              </a:ext>
            </a:extLst>
          </p:cNvPr>
          <p:cNvSpPr>
            <a:spLocks noGrp="1"/>
          </p:cNvSpPr>
          <p:nvPr>
            <p:ph type="sldNum" sz="quarter" idx="12"/>
          </p:nvPr>
        </p:nvSpPr>
        <p:spPr/>
        <p:txBody>
          <a:bodyPr/>
          <a:lstStyle/>
          <a:p>
            <a:fld id="{F62EDA2E-810E-44FB-B08E-F7D50DFBF4D8}" type="slidenum">
              <a:rPr lang="en-IN" smtClean="0"/>
              <a:t>‹#›</a:t>
            </a:fld>
            <a:endParaRPr lang="en-IN"/>
          </a:p>
        </p:txBody>
      </p:sp>
    </p:spTree>
    <p:extLst>
      <p:ext uri="{BB962C8B-B14F-4D97-AF65-F5344CB8AC3E}">
        <p14:creationId xmlns:p14="http://schemas.microsoft.com/office/powerpoint/2010/main" val="2014125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64BB-882E-908D-C0A5-71DF8D18F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B00607-9910-F4DB-2CF2-F6ADA9AF10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19F053-91D3-B400-3324-20902FC3D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A83E4-76F7-A1C5-1760-009172EA079C}"/>
              </a:ext>
            </a:extLst>
          </p:cNvPr>
          <p:cNvSpPr>
            <a:spLocks noGrp="1"/>
          </p:cNvSpPr>
          <p:nvPr>
            <p:ph type="dt" sz="half" idx="10"/>
          </p:nvPr>
        </p:nvSpPr>
        <p:spPr/>
        <p:txBody>
          <a:bodyPr/>
          <a:lstStyle/>
          <a:p>
            <a:fld id="{6C9A9D48-91CA-4231-AFBA-AB270EF92593}" type="datetimeFigureOut">
              <a:rPr lang="en-IN" smtClean="0"/>
              <a:t>27-12-2023</a:t>
            </a:fld>
            <a:endParaRPr lang="en-IN"/>
          </a:p>
        </p:txBody>
      </p:sp>
      <p:sp>
        <p:nvSpPr>
          <p:cNvPr id="6" name="Footer Placeholder 5">
            <a:extLst>
              <a:ext uri="{FF2B5EF4-FFF2-40B4-BE49-F238E27FC236}">
                <a16:creationId xmlns:a16="http://schemas.microsoft.com/office/drawing/2014/main" id="{D2B78D59-857B-4429-1967-389D569D3A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D8BB5F-D62E-CE42-8AAF-7F640D0F0DF1}"/>
              </a:ext>
            </a:extLst>
          </p:cNvPr>
          <p:cNvSpPr>
            <a:spLocks noGrp="1"/>
          </p:cNvSpPr>
          <p:nvPr>
            <p:ph type="sldNum" sz="quarter" idx="12"/>
          </p:nvPr>
        </p:nvSpPr>
        <p:spPr/>
        <p:txBody>
          <a:bodyPr/>
          <a:lstStyle/>
          <a:p>
            <a:fld id="{F62EDA2E-810E-44FB-B08E-F7D50DFBF4D8}" type="slidenum">
              <a:rPr lang="en-IN" smtClean="0"/>
              <a:t>‹#›</a:t>
            </a:fld>
            <a:endParaRPr lang="en-IN"/>
          </a:p>
        </p:txBody>
      </p:sp>
    </p:spTree>
    <p:extLst>
      <p:ext uri="{BB962C8B-B14F-4D97-AF65-F5344CB8AC3E}">
        <p14:creationId xmlns:p14="http://schemas.microsoft.com/office/powerpoint/2010/main" val="350524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23CD1-26A0-90A5-8DE1-5E989B9ABB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CC621-14C0-F4C5-20AB-8500DDB07B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275874-7D9F-5474-BA13-0ED445A3E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A9D48-91CA-4231-AFBA-AB270EF92593}" type="datetimeFigureOut">
              <a:rPr lang="en-IN" smtClean="0"/>
              <a:t>27-12-2023</a:t>
            </a:fld>
            <a:endParaRPr lang="en-IN"/>
          </a:p>
        </p:txBody>
      </p:sp>
      <p:sp>
        <p:nvSpPr>
          <p:cNvPr id="5" name="Footer Placeholder 4">
            <a:extLst>
              <a:ext uri="{FF2B5EF4-FFF2-40B4-BE49-F238E27FC236}">
                <a16:creationId xmlns:a16="http://schemas.microsoft.com/office/drawing/2014/main" id="{97953E4B-92E9-F4CD-105E-95AFE8587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A3D58E-0B41-F867-88C4-5AB42DDAFE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EDA2E-810E-44FB-B08E-F7D50DFBF4D8}" type="slidenum">
              <a:rPr lang="en-IN" smtClean="0"/>
              <a:t>‹#›</a:t>
            </a:fld>
            <a:endParaRPr lang="en-IN"/>
          </a:p>
        </p:txBody>
      </p:sp>
    </p:spTree>
    <p:extLst>
      <p:ext uri="{BB962C8B-B14F-4D97-AF65-F5344CB8AC3E}">
        <p14:creationId xmlns:p14="http://schemas.microsoft.com/office/powerpoint/2010/main" val="534705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790E-ABA7-6022-7A25-0D47FE29B423}"/>
              </a:ext>
            </a:extLst>
          </p:cNvPr>
          <p:cNvSpPr>
            <a:spLocks noGrp="1"/>
          </p:cNvSpPr>
          <p:nvPr>
            <p:ph type="ctrTitle"/>
          </p:nvPr>
        </p:nvSpPr>
        <p:spPr>
          <a:xfrm>
            <a:off x="1614196" y="1894114"/>
            <a:ext cx="9240416" cy="2006082"/>
          </a:xfrm>
        </p:spPr>
        <p:txBody>
          <a:bodyPr>
            <a:normAutofit/>
          </a:bodyPr>
          <a:lstStyle/>
          <a:p>
            <a:r>
              <a:rPr lang="en-US" sz="5400" b="1" dirty="0">
                <a:latin typeface="Times New Roman" panose="02020603050405020304" pitchFamily="18" charset="0"/>
                <a:cs typeface="Times New Roman" panose="02020603050405020304" pitchFamily="18" charset="0"/>
              </a:rPr>
              <a:t>Automate the Boring Stuff with Python</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08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06F7-90E5-1676-7895-B916A5037A9D}"/>
              </a:ext>
            </a:extLst>
          </p:cNvPr>
          <p:cNvSpPr>
            <a:spLocks noGrp="1"/>
          </p:cNvSpPr>
          <p:nvPr>
            <p:ph type="ctrTitle"/>
          </p:nvPr>
        </p:nvSpPr>
        <p:spPr>
          <a:xfrm>
            <a:off x="1524000" y="179971"/>
            <a:ext cx="9144000" cy="631792"/>
          </a:xfrm>
        </p:spPr>
        <p:txBody>
          <a:bodyPr>
            <a:noAutofit/>
          </a:bodyPr>
          <a:lstStyle/>
          <a:p>
            <a:r>
              <a:rPr lang="en-IN" sz="4000" b="1" dirty="0">
                <a:latin typeface="Times New Roman" panose="02020603050405020304" pitchFamily="18" charset="0"/>
                <a:cs typeface="Times New Roman" panose="02020603050405020304" pitchFamily="18" charset="0"/>
              </a:rPr>
              <a:t>CONTENT</a:t>
            </a:r>
          </a:p>
        </p:txBody>
      </p:sp>
      <p:sp>
        <p:nvSpPr>
          <p:cNvPr id="3" name="Subtitle 2">
            <a:extLst>
              <a:ext uri="{FF2B5EF4-FFF2-40B4-BE49-F238E27FC236}">
                <a16:creationId xmlns:a16="http://schemas.microsoft.com/office/drawing/2014/main" id="{3EA878BE-EDF7-08C7-C332-40C1537CB3E4}"/>
              </a:ext>
            </a:extLst>
          </p:cNvPr>
          <p:cNvSpPr>
            <a:spLocks noGrp="1"/>
          </p:cNvSpPr>
          <p:nvPr>
            <p:ph type="subTitle" idx="1"/>
          </p:nvPr>
        </p:nvSpPr>
        <p:spPr>
          <a:xfrm>
            <a:off x="1524000" y="1007705"/>
            <a:ext cx="9144000" cy="4739951"/>
          </a:xfrm>
        </p:spPr>
        <p:txBody>
          <a:bodyPr/>
          <a:lstStyle/>
          <a:p>
            <a:pPr marL="342900" indent="-342900" algn="l">
              <a:buFont typeface="Wingdings" panose="05000000000000000000" pitchFamily="2" charset="2"/>
              <a:buChar char="Ø"/>
            </a:pPr>
            <a:r>
              <a:rPr lang="en-IN" dirty="0"/>
              <a:t>Introduction to Automation</a:t>
            </a:r>
          </a:p>
          <a:p>
            <a:pPr marL="342900" indent="-342900" algn="l">
              <a:buFont typeface="Wingdings" panose="05000000000000000000" pitchFamily="2" charset="2"/>
              <a:buChar char="Ø"/>
            </a:pPr>
            <a:r>
              <a:rPr lang="en-IN" dirty="0"/>
              <a:t>Working with Files</a:t>
            </a:r>
          </a:p>
          <a:p>
            <a:pPr marL="342900" indent="-342900" algn="l">
              <a:buFont typeface="Wingdings" panose="05000000000000000000" pitchFamily="2" charset="2"/>
              <a:buChar char="Ø"/>
            </a:pPr>
            <a:r>
              <a:rPr lang="en-IN" dirty="0"/>
              <a:t>Automating tasks</a:t>
            </a:r>
          </a:p>
          <a:p>
            <a:pPr marL="342900" indent="-342900" algn="l">
              <a:buFont typeface="Wingdings" panose="05000000000000000000" pitchFamily="2" charset="2"/>
              <a:buChar char="Ø"/>
            </a:pPr>
            <a:r>
              <a:rPr lang="en-IN" dirty="0"/>
              <a:t>Web Scripting</a:t>
            </a:r>
          </a:p>
          <a:p>
            <a:pPr marL="342900" indent="-342900" algn="l">
              <a:buFont typeface="Wingdings" panose="05000000000000000000" pitchFamily="2" charset="2"/>
              <a:buChar char="Ø"/>
            </a:pPr>
            <a:r>
              <a:rPr lang="en-IN" dirty="0"/>
              <a:t>Working with Spreadsheets</a:t>
            </a:r>
          </a:p>
          <a:p>
            <a:pPr marL="342900" indent="-342900" algn="l">
              <a:buFont typeface="Wingdings" panose="05000000000000000000" pitchFamily="2" charset="2"/>
              <a:buChar char="Ø"/>
            </a:pPr>
            <a:r>
              <a:rPr lang="en-IN" dirty="0"/>
              <a:t>Conclusion</a:t>
            </a:r>
          </a:p>
          <a:p>
            <a:endParaRPr lang="en-IN" dirty="0"/>
          </a:p>
        </p:txBody>
      </p:sp>
    </p:spTree>
    <p:extLst>
      <p:ext uri="{BB962C8B-B14F-4D97-AF65-F5344CB8AC3E}">
        <p14:creationId xmlns:p14="http://schemas.microsoft.com/office/powerpoint/2010/main" val="102620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F948-EFC1-16CC-2107-E8AB9A852DC4}"/>
              </a:ext>
            </a:extLst>
          </p:cNvPr>
          <p:cNvSpPr>
            <a:spLocks noGrp="1"/>
          </p:cNvSpPr>
          <p:nvPr>
            <p:ph type="ctrTitle"/>
          </p:nvPr>
        </p:nvSpPr>
        <p:spPr>
          <a:xfrm>
            <a:off x="1132115" y="291938"/>
            <a:ext cx="9144000" cy="753090"/>
          </a:xfrm>
        </p:spPr>
        <p:txBody>
          <a:bodyPr>
            <a:normAutofit/>
          </a:bodyPr>
          <a:lstStyle/>
          <a:p>
            <a:r>
              <a:rPr lang="en-IN" sz="4000" b="1" dirty="0">
                <a:latin typeface="Times New Roman" panose="02020603050405020304" pitchFamily="18" charset="0"/>
                <a:cs typeface="Times New Roman" panose="02020603050405020304" pitchFamily="18" charset="0"/>
              </a:rPr>
              <a:t>Introduction to Automation</a:t>
            </a:r>
          </a:p>
        </p:txBody>
      </p:sp>
      <p:sp>
        <p:nvSpPr>
          <p:cNvPr id="3" name="Subtitle 2">
            <a:extLst>
              <a:ext uri="{FF2B5EF4-FFF2-40B4-BE49-F238E27FC236}">
                <a16:creationId xmlns:a16="http://schemas.microsoft.com/office/drawing/2014/main" id="{059FA186-27D8-156E-269D-5C93A1649760}"/>
              </a:ext>
            </a:extLst>
          </p:cNvPr>
          <p:cNvSpPr>
            <a:spLocks noGrp="1"/>
          </p:cNvSpPr>
          <p:nvPr>
            <p:ph type="subTitle" idx="1"/>
          </p:nvPr>
        </p:nvSpPr>
        <p:spPr>
          <a:xfrm>
            <a:off x="363894" y="1045028"/>
            <a:ext cx="11485984" cy="5383764"/>
          </a:xfrm>
        </p:spPr>
        <p:txBody>
          <a:bodyPr/>
          <a:lstStyle/>
          <a:p>
            <a:pPr algn="just"/>
            <a:r>
              <a:rPr lang="en-US" b="1" dirty="0">
                <a:effectLst/>
                <a:latin typeface="Times New Roman" panose="02020603050405020304" pitchFamily="18" charset="0"/>
                <a:cs typeface="Times New Roman" panose="02020603050405020304" pitchFamily="18" charset="0"/>
              </a:rPr>
              <a:t>What is Automation?</a:t>
            </a:r>
            <a:endParaRPr lang="en-US" b="1"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Automation refers to the use of technology to perform tasks or processes with minimal human intervention. It involves the creation and implementation of software or systems that can execute repetitive tasks automatically.</a:t>
            </a:r>
          </a:p>
          <a:p>
            <a:pPr algn="just"/>
            <a:endParaRPr lang="en-US" dirty="0">
              <a:effectLst/>
              <a:latin typeface="Times New Roman" panose="02020603050405020304" pitchFamily="18" charset="0"/>
              <a:cs typeface="Times New Roman" panose="02020603050405020304" pitchFamily="18" charset="0"/>
            </a:endParaRPr>
          </a:p>
          <a:p>
            <a:pPr algn="just"/>
            <a:r>
              <a:rPr lang="en-US" b="1" dirty="0">
                <a:effectLst/>
              </a:rPr>
              <a:t>Benefits of Automation</a:t>
            </a:r>
            <a:endParaRPr lang="en-US" b="1" dirty="0"/>
          </a:p>
          <a:p>
            <a:pPr algn="just">
              <a:buFont typeface="Arial" panose="020B0604020202020204" pitchFamily="34" charset="0"/>
              <a:buChar char="•"/>
            </a:pPr>
            <a:r>
              <a:rPr lang="en-US" dirty="0">
                <a:effectLst/>
              </a:rPr>
              <a:t>Time-saving: Automation can significantly reduce the time required to complete tasks, allowing employees to focus on more strategic and value-added activities.</a:t>
            </a:r>
          </a:p>
          <a:p>
            <a:pPr algn="just">
              <a:buFont typeface="Arial" panose="020B0604020202020204" pitchFamily="34" charset="0"/>
              <a:buChar char="•"/>
            </a:pPr>
            <a:r>
              <a:rPr lang="en-US" dirty="0">
                <a:effectLst/>
              </a:rPr>
              <a:t>Increased efficiency: Automated processes are often more accurate and consistent than manual ones, leading to improved productivity and fewer errors.</a:t>
            </a:r>
          </a:p>
          <a:p>
            <a:pPr algn="just">
              <a:buFont typeface="Arial" panose="020B0604020202020204" pitchFamily="34" charset="0"/>
              <a:buChar char="•"/>
            </a:pPr>
            <a:r>
              <a:rPr lang="en-US" dirty="0">
                <a:effectLst/>
              </a:rPr>
              <a:t>Cost savings: By automating repetitive tasks, companies can reduce labor costs and allocate resources more efficiently.</a:t>
            </a:r>
          </a:p>
          <a:p>
            <a:pPr algn="just"/>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0478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7DF1-B66E-6E36-12E6-E904B280A6B9}"/>
              </a:ext>
            </a:extLst>
          </p:cNvPr>
          <p:cNvSpPr>
            <a:spLocks noGrp="1"/>
          </p:cNvSpPr>
          <p:nvPr>
            <p:ph type="ctrTitle"/>
          </p:nvPr>
        </p:nvSpPr>
        <p:spPr>
          <a:xfrm>
            <a:off x="1328057" y="263947"/>
            <a:ext cx="9144000" cy="575808"/>
          </a:xfrm>
        </p:spPr>
        <p:txBody>
          <a:bodyPr>
            <a:noAutofit/>
          </a:bodyPr>
          <a:lstStyle/>
          <a:p>
            <a:r>
              <a:rPr lang="en-IN" sz="4000" b="1" dirty="0">
                <a:latin typeface="Times New Roman" panose="02020603050405020304" pitchFamily="18" charset="0"/>
                <a:cs typeface="Times New Roman" panose="02020603050405020304" pitchFamily="18" charset="0"/>
              </a:rPr>
              <a:t>Working with Files</a:t>
            </a:r>
          </a:p>
        </p:txBody>
      </p:sp>
      <p:sp>
        <p:nvSpPr>
          <p:cNvPr id="3" name="Subtitle 2">
            <a:extLst>
              <a:ext uri="{FF2B5EF4-FFF2-40B4-BE49-F238E27FC236}">
                <a16:creationId xmlns:a16="http://schemas.microsoft.com/office/drawing/2014/main" id="{71688FAF-994D-DAB6-82A5-41AC83B31C1B}"/>
              </a:ext>
            </a:extLst>
          </p:cNvPr>
          <p:cNvSpPr>
            <a:spLocks noGrp="1"/>
          </p:cNvSpPr>
          <p:nvPr>
            <p:ph type="subTitle" idx="1"/>
          </p:nvPr>
        </p:nvSpPr>
        <p:spPr>
          <a:xfrm>
            <a:off x="513184" y="1063690"/>
            <a:ext cx="11280710" cy="3359020"/>
          </a:xfrm>
        </p:spPr>
        <p:txBody>
          <a:bodyPr/>
          <a:lstStyle/>
          <a:p>
            <a:pPr algn="just"/>
            <a:r>
              <a:rPr lang="en-US" b="1" dirty="0">
                <a:effectLst/>
                <a:latin typeface="Times New Roman" panose="02020603050405020304" pitchFamily="18" charset="0"/>
                <a:cs typeface="Times New Roman" panose="02020603050405020304" pitchFamily="18" charset="0"/>
              </a:rPr>
              <a:t>Reading and Writing Files</a:t>
            </a:r>
            <a:endParaRPr lang="en-US" b="1"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Python provides various methods for reading and writing files, allowing you to interact with file contents.</a:t>
            </a:r>
            <a:endParaRPr lang="en-US" dirty="0">
              <a:latin typeface="Times New Roman" panose="02020603050405020304" pitchFamily="18" charset="0"/>
              <a:cs typeface="Times New Roman" panose="02020603050405020304" pitchFamily="18" charset="0"/>
            </a:endParaRPr>
          </a:p>
          <a:p>
            <a:pPr algn="just"/>
            <a:r>
              <a:rPr lang="en-US" b="1" dirty="0">
                <a:effectLst/>
                <a:latin typeface="Times New Roman" panose="02020603050405020304" pitchFamily="18" charset="0"/>
                <a:cs typeface="Times New Roman" panose="02020603050405020304" pitchFamily="18" charset="0"/>
              </a:rPr>
              <a:t>Manipulating File Paths</a:t>
            </a:r>
            <a:endParaRPr lang="en-US" b="1"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Python offers functions and modules for manipulating file paths, making it easier to navigate and organize files.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295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5FE13-9446-BAFA-E70B-AE7F755E1601}"/>
              </a:ext>
            </a:extLst>
          </p:cNvPr>
          <p:cNvSpPr>
            <a:spLocks noGrp="1"/>
          </p:cNvSpPr>
          <p:nvPr>
            <p:ph type="ctrTitle"/>
          </p:nvPr>
        </p:nvSpPr>
        <p:spPr>
          <a:xfrm>
            <a:off x="1430694" y="310600"/>
            <a:ext cx="9144000" cy="575808"/>
          </a:xfrm>
        </p:spPr>
        <p:txBody>
          <a:bodyPr>
            <a:noAutofit/>
          </a:bodyPr>
          <a:lstStyle/>
          <a:p>
            <a:r>
              <a:rPr lang="en-IN" sz="4000" b="1" dirty="0">
                <a:latin typeface="Times New Roman" panose="02020603050405020304" pitchFamily="18" charset="0"/>
                <a:cs typeface="Times New Roman" panose="02020603050405020304" pitchFamily="18" charset="0"/>
              </a:rPr>
              <a:t>Automating Tasks</a:t>
            </a:r>
          </a:p>
        </p:txBody>
      </p:sp>
      <p:sp>
        <p:nvSpPr>
          <p:cNvPr id="3" name="Subtitle 2">
            <a:extLst>
              <a:ext uri="{FF2B5EF4-FFF2-40B4-BE49-F238E27FC236}">
                <a16:creationId xmlns:a16="http://schemas.microsoft.com/office/drawing/2014/main" id="{3241C637-8610-56D1-B50C-433E6E3B7F76}"/>
              </a:ext>
            </a:extLst>
          </p:cNvPr>
          <p:cNvSpPr>
            <a:spLocks noGrp="1"/>
          </p:cNvSpPr>
          <p:nvPr>
            <p:ph type="subTitle" idx="1"/>
          </p:nvPr>
        </p:nvSpPr>
        <p:spPr>
          <a:xfrm>
            <a:off x="653143" y="1101012"/>
            <a:ext cx="11010122" cy="4814596"/>
          </a:xfrm>
        </p:spPr>
        <p:txBody>
          <a:bodyPr/>
          <a:lstStyle/>
          <a:p>
            <a:pPr algn="just"/>
            <a:r>
              <a:rPr lang="en-US" b="1" dirty="0">
                <a:effectLst/>
                <a:latin typeface="Times New Roman" panose="02020603050405020304" pitchFamily="18" charset="0"/>
                <a:cs typeface="Times New Roman" panose="02020603050405020304" pitchFamily="18" charset="0"/>
              </a:rPr>
              <a:t>Renaming Files</a:t>
            </a:r>
            <a:endParaRPr lang="en-US" b="1"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Python provides powerful libraries and functions for automating the process of renaming files.</a:t>
            </a:r>
            <a:endParaRPr lang="en-US" dirty="0">
              <a:latin typeface="Times New Roman" panose="02020603050405020304" pitchFamily="18" charset="0"/>
              <a:cs typeface="Times New Roman" panose="02020603050405020304" pitchFamily="18" charset="0"/>
            </a:endParaRPr>
          </a:p>
          <a:p>
            <a:pPr algn="just"/>
            <a:r>
              <a:rPr lang="en-US" b="1" dirty="0">
                <a:effectLst/>
                <a:latin typeface="Times New Roman" panose="02020603050405020304" pitchFamily="18" charset="0"/>
                <a:cs typeface="Times New Roman" panose="02020603050405020304" pitchFamily="18" charset="0"/>
              </a:rPr>
              <a:t>Sending Emails</a:t>
            </a:r>
            <a:endParaRPr lang="en-US" b="1"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Python's built-in </a:t>
            </a:r>
            <a:r>
              <a:rPr lang="en-US" dirty="0" err="1">
                <a:effectLst/>
                <a:latin typeface="Times New Roman" panose="02020603050405020304" pitchFamily="18" charset="0"/>
                <a:cs typeface="Times New Roman" panose="02020603050405020304" pitchFamily="18" charset="0"/>
              </a:rPr>
              <a:t>smtplib</a:t>
            </a:r>
            <a:r>
              <a:rPr lang="en-US" dirty="0">
                <a:effectLst/>
                <a:latin typeface="Times New Roman" panose="02020603050405020304" pitchFamily="18" charset="0"/>
                <a:cs typeface="Times New Roman" panose="02020603050405020304" pitchFamily="18" charset="0"/>
              </a:rPr>
              <a:t> module allows you to automate the process of sending emails.</a:t>
            </a:r>
            <a:endParaRPr lang="en-US" dirty="0">
              <a:latin typeface="Times New Roman" panose="02020603050405020304" pitchFamily="18" charset="0"/>
              <a:cs typeface="Times New Roman" panose="02020603050405020304" pitchFamily="18" charset="0"/>
            </a:endParaRPr>
          </a:p>
          <a:p>
            <a:pPr algn="just"/>
            <a:r>
              <a:rPr lang="en-US" b="1" dirty="0">
                <a:effectLst/>
                <a:latin typeface="Times New Roman" panose="02020603050405020304" pitchFamily="18" charset="0"/>
                <a:cs typeface="Times New Roman" panose="02020603050405020304" pitchFamily="18" charset="0"/>
              </a:rPr>
              <a:t>Scheduling Programs</a:t>
            </a:r>
            <a:endParaRPr lang="en-US" b="1"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Using Python's scheduling libraries, you can automate the execution of programs at specified times.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86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50A0-510C-A8EE-7E1C-2DA4E9EAB593}"/>
              </a:ext>
            </a:extLst>
          </p:cNvPr>
          <p:cNvSpPr>
            <a:spLocks noGrp="1"/>
          </p:cNvSpPr>
          <p:nvPr>
            <p:ph type="ctrTitle"/>
          </p:nvPr>
        </p:nvSpPr>
        <p:spPr>
          <a:xfrm>
            <a:off x="1337388" y="329261"/>
            <a:ext cx="9144000" cy="477837"/>
          </a:xfrm>
        </p:spPr>
        <p:txBody>
          <a:bodyPr>
            <a:noAutofit/>
          </a:bodyPr>
          <a:lstStyle/>
          <a:p>
            <a:r>
              <a:rPr lang="en-IN" sz="4000" b="1" dirty="0">
                <a:latin typeface="Times New Roman" panose="02020603050405020304" pitchFamily="18" charset="0"/>
                <a:cs typeface="Times New Roman" panose="02020603050405020304" pitchFamily="18" charset="0"/>
              </a:rPr>
              <a:t>Web Scraping</a:t>
            </a:r>
          </a:p>
        </p:txBody>
      </p:sp>
      <p:sp>
        <p:nvSpPr>
          <p:cNvPr id="3" name="Subtitle 2">
            <a:extLst>
              <a:ext uri="{FF2B5EF4-FFF2-40B4-BE49-F238E27FC236}">
                <a16:creationId xmlns:a16="http://schemas.microsoft.com/office/drawing/2014/main" id="{67623334-0A88-0D90-1C34-0AAEFFCE2AD0}"/>
              </a:ext>
            </a:extLst>
          </p:cNvPr>
          <p:cNvSpPr>
            <a:spLocks noGrp="1"/>
          </p:cNvSpPr>
          <p:nvPr>
            <p:ph type="subTitle" idx="1"/>
          </p:nvPr>
        </p:nvSpPr>
        <p:spPr>
          <a:xfrm>
            <a:off x="513184" y="989045"/>
            <a:ext cx="11215396" cy="4889241"/>
          </a:xfrm>
        </p:spPr>
        <p:txBody>
          <a:bodyPr>
            <a:normAutofit lnSpcReduction="10000"/>
          </a:bodyPr>
          <a:lstStyle/>
          <a:p>
            <a:pPr algn="just"/>
            <a:r>
              <a:rPr lang="en-US" b="1" dirty="0">
                <a:effectLst/>
                <a:latin typeface="Times New Roman" panose="02020603050405020304" pitchFamily="18" charset="0"/>
                <a:cs typeface="Times New Roman" panose="02020603050405020304" pitchFamily="18" charset="0"/>
              </a:rPr>
              <a:t>Extracting Data from Websites</a:t>
            </a: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Web scraping allows us to extract data from websites and save it in a structured format.</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We can retrieve information such as product details, prices, reviews, and more.</a:t>
            </a:r>
          </a:p>
          <a:p>
            <a:pPr algn="just"/>
            <a:r>
              <a:rPr lang="en-US" b="1" dirty="0">
                <a:effectLst/>
                <a:latin typeface="Times New Roman" panose="02020603050405020304" pitchFamily="18" charset="0"/>
                <a:cs typeface="Times New Roman" panose="02020603050405020304" pitchFamily="18" charset="0"/>
              </a:rPr>
              <a:t>Parsing HTML</a:t>
            </a: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Web scraping involves parsing HTML code to extract relevant data.</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We can use libraries like </a:t>
            </a:r>
            <a:r>
              <a:rPr lang="en-US" dirty="0" err="1">
                <a:effectLst/>
                <a:latin typeface="Times New Roman" panose="02020603050405020304" pitchFamily="18" charset="0"/>
                <a:cs typeface="Times New Roman" panose="02020603050405020304" pitchFamily="18" charset="0"/>
              </a:rPr>
              <a:t>BeautifulSoup</a:t>
            </a:r>
            <a:r>
              <a:rPr lang="en-US" dirty="0">
                <a:effectLst/>
                <a:latin typeface="Times New Roman" panose="02020603050405020304" pitchFamily="18" charset="0"/>
                <a:cs typeface="Times New Roman" panose="02020603050405020304" pitchFamily="18" charset="0"/>
              </a:rPr>
              <a:t> to navigate and search through the HTML structure.</a:t>
            </a:r>
          </a:p>
          <a:p>
            <a:pPr algn="just"/>
            <a:r>
              <a:rPr lang="en-US" b="1" dirty="0">
                <a:effectLst/>
                <a:latin typeface="Times New Roman" panose="02020603050405020304" pitchFamily="18" charset="0"/>
                <a:cs typeface="Times New Roman" panose="02020603050405020304" pitchFamily="18" charset="0"/>
              </a:rPr>
              <a:t>Automating Web Interactions</a:t>
            </a: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Python allows us to automate web interactions, such as submitting forms or clicking buttons.</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This can be useful for tasks like filling out online forms, scraping multiple pages, or testing website functionality.</a:t>
            </a:r>
          </a:p>
          <a:p>
            <a:endParaRPr lang="en-IN" dirty="0"/>
          </a:p>
        </p:txBody>
      </p:sp>
    </p:spTree>
    <p:extLst>
      <p:ext uri="{BB962C8B-B14F-4D97-AF65-F5344CB8AC3E}">
        <p14:creationId xmlns:p14="http://schemas.microsoft.com/office/powerpoint/2010/main" val="202156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9C8A-6DC8-F28D-113D-4AD795EC07DF}"/>
              </a:ext>
            </a:extLst>
          </p:cNvPr>
          <p:cNvSpPr>
            <a:spLocks noGrp="1"/>
          </p:cNvSpPr>
          <p:nvPr>
            <p:ph type="ctrTitle"/>
          </p:nvPr>
        </p:nvSpPr>
        <p:spPr>
          <a:xfrm>
            <a:off x="1524000" y="235955"/>
            <a:ext cx="9144000" cy="631792"/>
          </a:xfrm>
        </p:spPr>
        <p:txBody>
          <a:bodyPr>
            <a:noAutofit/>
          </a:bodyPr>
          <a:lstStyle/>
          <a:p>
            <a:r>
              <a:rPr lang="en-IN" sz="4000" b="1" dirty="0">
                <a:latin typeface="Times New Roman" panose="02020603050405020304" pitchFamily="18" charset="0"/>
                <a:cs typeface="Times New Roman" panose="02020603050405020304" pitchFamily="18" charset="0"/>
              </a:rPr>
              <a:t>Working with Spreadsheets</a:t>
            </a:r>
          </a:p>
        </p:txBody>
      </p:sp>
      <p:sp>
        <p:nvSpPr>
          <p:cNvPr id="3" name="Subtitle 2">
            <a:extLst>
              <a:ext uri="{FF2B5EF4-FFF2-40B4-BE49-F238E27FC236}">
                <a16:creationId xmlns:a16="http://schemas.microsoft.com/office/drawing/2014/main" id="{6798C2A6-85F6-57E8-54B3-447299153232}"/>
              </a:ext>
            </a:extLst>
          </p:cNvPr>
          <p:cNvSpPr>
            <a:spLocks noGrp="1"/>
          </p:cNvSpPr>
          <p:nvPr>
            <p:ph type="subTitle" idx="1"/>
          </p:nvPr>
        </p:nvSpPr>
        <p:spPr>
          <a:xfrm>
            <a:off x="354563" y="989045"/>
            <a:ext cx="11430000" cy="5533053"/>
          </a:xfrm>
        </p:spPr>
        <p:txBody>
          <a:bodyPr/>
          <a:lstStyle/>
          <a:p>
            <a:pPr algn="just"/>
            <a:r>
              <a:rPr lang="en-US" b="1" dirty="0">
                <a:effectLst/>
                <a:latin typeface="Times New Roman" panose="02020603050405020304" pitchFamily="18" charset="0"/>
                <a:cs typeface="Times New Roman" panose="02020603050405020304" pitchFamily="18" charset="0"/>
              </a:rPr>
              <a:t>Reading and Writing Data</a:t>
            </a:r>
            <a:endParaRPr lang="en-US" b="1"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Python provides libraries such as Pandas and </a:t>
            </a:r>
            <a:r>
              <a:rPr lang="en-US" dirty="0" err="1">
                <a:effectLst/>
                <a:latin typeface="Times New Roman" panose="02020603050405020304" pitchFamily="18" charset="0"/>
                <a:cs typeface="Times New Roman" panose="02020603050405020304" pitchFamily="18" charset="0"/>
              </a:rPr>
              <a:t>Openpyxl</a:t>
            </a:r>
            <a:r>
              <a:rPr lang="en-US" dirty="0">
                <a:effectLst/>
                <a:latin typeface="Times New Roman" panose="02020603050405020304" pitchFamily="18" charset="0"/>
                <a:cs typeface="Times New Roman" panose="02020603050405020304" pitchFamily="18" charset="0"/>
              </a:rPr>
              <a:t> to read and write data from spreadsheets. These libraries allow you to import data from spreadsheets into your Python code and export data from your code to a spreadsheet.</a:t>
            </a:r>
            <a:endParaRPr lang="en-US" dirty="0">
              <a:latin typeface="Times New Roman" panose="02020603050405020304" pitchFamily="18" charset="0"/>
              <a:cs typeface="Times New Roman" panose="02020603050405020304" pitchFamily="18" charset="0"/>
            </a:endParaRPr>
          </a:p>
          <a:p>
            <a:pPr algn="just"/>
            <a:r>
              <a:rPr lang="en-US" b="1" dirty="0">
                <a:effectLst/>
                <a:latin typeface="Times New Roman" panose="02020603050405020304" pitchFamily="18" charset="0"/>
                <a:cs typeface="Times New Roman" panose="02020603050405020304" pitchFamily="18" charset="0"/>
              </a:rPr>
              <a:t>Manipulating Worksheets</a:t>
            </a:r>
            <a:endParaRPr lang="en-US" b="1"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Python libraries like </a:t>
            </a:r>
            <a:r>
              <a:rPr lang="en-US" dirty="0" err="1">
                <a:effectLst/>
                <a:latin typeface="Times New Roman" panose="02020603050405020304" pitchFamily="18" charset="0"/>
                <a:cs typeface="Times New Roman" panose="02020603050405020304" pitchFamily="18" charset="0"/>
              </a:rPr>
              <a:t>Openpyxl</a:t>
            </a:r>
            <a:r>
              <a:rPr lang="en-US" dirty="0">
                <a:effectLst/>
                <a:latin typeface="Times New Roman" panose="02020603050405020304" pitchFamily="18" charset="0"/>
                <a:cs typeface="Times New Roman" panose="02020603050405020304" pitchFamily="18" charset="0"/>
              </a:rPr>
              <a:t> provide functions to create, delete, and modify worksheets in a spreadsheet. You can add new worksheets, rename existing ones, and perform various operations on the data within each worksheet.</a:t>
            </a:r>
            <a:endParaRPr lang="en-US" dirty="0">
              <a:latin typeface="Times New Roman" panose="02020603050405020304" pitchFamily="18" charset="0"/>
              <a:cs typeface="Times New Roman" panose="02020603050405020304" pitchFamily="18" charset="0"/>
            </a:endParaRPr>
          </a:p>
          <a:p>
            <a:pPr algn="just"/>
            <a:r>
              <a:rPr lang="en-US" b="1" dirty="0">
                <a:effectLst/>
                <a:latin typeface="Times New Roman" panose="02020603050405020304" pitchFamily="18" charset="0"/>
                <a:cs typeface="Times New Roman" panose="02020603050405020304" pitchFamily="18" charset="0"/>
              </a:rPr>
              <a:t>Performing Calculations</a:t>
            </a:r>
            <a:endParaRPr lang="en-US" b="1"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Python libraries like Pandas and </a:t>
            </a:r>
            <a:r>
              <a:rPr lang="en-US" dirty="0" err="1">
                <a:effectLst/>
                <a:latin typeface="Times New Roman" panose="02020603050405020304" pitchFamily="18" charset="0"/>
                <a:cs typeface="Times New Roman" panose="02020603050405020304" pitchFamily="18" charset="0"/>
              </a:rPr>
              <a:t>Numpy</a:t>
            </a:r>
            <a:r>
              <a:rPr lang="en-US" dirty="0">
                <a:effectLst/>
                <a:latin typeface="Times New Roman" panose="02020603050405020304" pitchFamily="18" charset="0"/>
                <a:cs typeface="Times New Roman" panose="02020603050405020304" pitchFamily="18" charset="0"/>
              </a:rPr>
              <a:t> provide powerful tools for performing calculations on spreadsheet data. You can use these libraries to perform mathematical operations, aggregate data, and generate reports based on the data in the spreadsheet.</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294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FFE7-2BC2-0C86-F0B6-BE3E68D45995}"/>
              </a:ext>
            </a:extLst>
          </p:cNvPr>
          <p:cNvSpPr>
            <a:spLocks noGrp="1"/>
          </p:cNvSpPr>
          <p:nvPr>
            <p:ph type="ctrTitle"/>
          </p:nvPr>
        </p:nvSpPr>
        <p:spPr>
          <a:xfrm>
            <a:off x="1430694" y="263947"/>
            <a:ext cx="9144000" cy="575808"/>
          </a:xfrm>
        </p:spPr>
        <p:txBody>
          <a:bodyPr>
            <a:no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A085B161-D297-1F18-4E12-303DFFA48826}"/>
              </a:ext>
            </a:extLst>
          </p:cNvPr>
          <p:cNvSpPr>
            <a:spLocks noGrp="1"/>
          </p:cNvSpPr>
          <p:nvPr>
            <p:ph type="subTitle" idx="1"/>
          </p:nvPr>
        </p:nvSpPr>
        <p:spPr>
          <a:xfrm>
            <a:off x="438539" y="1045029"/>
            <a:ext cx="11392677" cy="5010538"/>
          </a:xfrm>
        </p:spPr>
        <p:txBody>
          <a:bodyPr>
            <a:normAutofit lnSpcReduction="10000"/>
          </a:bodyPr>
          <a:lstStyle/>
          <a:p>
            <a:pPr algn="just"/>
            <a:r>
              <a:rPr lang="en-US" b="1" dirty="0">
                <a:effectLst/>
                <a:latin typeface="Times New Roman" panose="02020603050405020304" pitchFamily="18" charset="0"/>
                <a:cs typeface="Times New Roman" panose="02020603050405020304" pitchFamily="18" charset="0"/>
              </a:rPr>
              <a:t>Key Concepts</a:t>
            </a:r>
            <a:endParaRPr lang="en-US" b="1"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Automating tasks with Python provides numerous benefits, including increased efficiency and productivity, reduced errors, and the ability to handle repetitive and time-consuming tasks.</a:t>
            </a:r>
            <a:endParaRPr lang="en-US" dirty="0">
              <a:latin typeface="Times New Roman" panose="02020603050405020304" pitchFamily="18" charset="0"/>
              <a:cs typeface="Times New Roman" panose="02020603050405020304" pitchFamily="18" charset="0"/>
            </a:endParaRPr>
          </a:p>
          <a:p>
            <a:pPr algn="just"/>
            <a:r>
              <a:rPr lang="en-US" b="1" dirty="0">
                <a:effectLst/>
                <a:latin typeface="Times New Roman" panose="02020603050405020304" pitchFamily="18" charset="0"/>
                <a:cs typeface="Times New Roman" panose="02020603050405020304" pitchFamily="18" charset="0"/>
              </a:rPr>
              <a:t>Benefits</a:t>
            </a: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Increased efficiency and productivity by automating repetitive and time-consuming tasks.</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Reduced errors and improved accuracy by eliminating manual data entry and human intervention.</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Flexibility and scalability to handle a wide range of tasks and adapt to changing requirements.</a:t>
            </a:r>
          </a:p>
          <a:p>
            <a:pPr algn="just"/>
            <a:r>
              <a:rPr lang="en-US" b="1" dirty="0">
                <a:effectLst/>
                <a:latin typeface="Times New Roman" panose="02020603050405020304" pitchFamily="18" charset="0"/>
                <a:cs typeface="Times New Roman" panose="02020603050405020304" pitchFamily="18" charset="0"/>
              </a:rPr>
              <a:t>Further Exploration</a:t>
            </a:r>
            <a:endParaRPr lang="en-US" b="1"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Encourage further exploration and learning by recommending additional resources and courses to delve deeper into Python automation.</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240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558</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Automate the Boring Stuff with Python</vt:lpstr>
      <vt:lpstr>CONTENT</vt:lpstr>
      <vt:lpstr>Introduction to Automation</vt:lpstr>
      <vt:lpstr>Working with Files</vt:lpstr>
      <vt:lpstr>Automating Tasks</vt:lpstr>
      <vt:lpstr>Web Scraping</vt:lpstr>
      <vt:lpstr>Working with Spreadsheets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 the Boring Stuff with Python</dc:title>
  <dc:creator>Pavithra Muthusamy</dc:creator>
  <cp:lastModifiedBy>Pavithra Muthusamy</cp:lastModifiedBy>
  <cp:revision>1</cp:revision>
  <dcterms:created xsi:type="dcterms:W3CDTF">2023-12-27T16:57:57Z</dcterms:created>
  <dcterms:modified xsi:type="dcterms:W3CDTF">2023-12-27T17:17:50Z</dcterms:modified>
</cp:coreProperties>
</file>