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err="1">
                <a:solidFill>
                  <a:schemeClr val="dk1"/>
                </a:solidFill>
                <a:latin typeface="Calibri"/>
                <a:ea typeface="Calibri"/>
                <a:cs typeface="Calibri"/>
                <a:sym typeface="Calibri"/>
              </a:rPr>
              <a:t>Pavithra</a:t>
            </a:r>
            <a:r>
              <a:rPr lang="en-IN" sz="2400" dirty="0">
                <a:solidFill>
                  <a:schemeClr val="dk1"/>
                </a:solidFill>
                <a:latin typeface="Calibri"/>
                <a:ea typeface="Calibri"/>
                <a:cs typeface="Calibri"/>
                <a:sym typeface="Calibri"/>
              </a:rPr>
              <a:t>. D</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IN" sz="2400" dirty="0">
                <a:solidFill>
                  <a:schemeClr val="dk1"/>
                </a:solidFill>
                <a:latin typeface="Calibri"/>
                <a:ea typeface="Calibri"/>
                <a:cs typeface="Calibri"/>
                <a:sym typeface="Calibri"/>
              </a:rPr>
              <a:t>422200248</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information system management)</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US" altLang="en-IN" sz="2400" dirty="0" err="1">
                <a:solidFill>
                  <a:schemeClr val="dk1"/>
                </a:solidFill>
                <a:latin typeface="Calibri"/>
                <a:ea typeface="Calibri"/>
                <a:cs typeface="Calibri"/>
                <a:sym typeface="Calibri"/>
              </a:rPr>
              <a:t>Annai</a:t>
            </a:r>
            <a:r>
              <a:rPr lang="en-US" altLang="en-IN" sz="2400" dirty="0">
                <a:solidFill>
                  <a:schemeClr val="dk1"/>
                </a:solidFill>
                <a:latin typeface="Calibri"/>
                <a:ea typeface="Calibri"/>
                <a:cs typeface="Calibri"/>
                <a:sym typeface="Calibri"/>
              </a:rPr>
              <a:t> Violet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a:t>
            </a:r>
            <a:r>
              <a:rPr lang="en-US" sz="2000" b="1" dirty="0">
                <a:solidFill>
                  <a:schemeClr val="dk1"/>
                </a:solidFill>
                <a:latin typeface="Calibri"/>
                <a:ea typeface="Calibri"/>
                <a:cs typeface="Calibri"/>
                <a:sym typeface="Calibri"/>
              </a:rPr>
              <a:t>Data Preparation:</a:t>
            </a:r>
            <a:r>
              <a:rPr lang="en-US" sz="2000" dirty="0">
                <a:solidFill>
                  <a:schemeClr val="dk1"/>
                </a:solidFill>
                <a:latin typeface="Calibri"/>
                <a:ea typeface="Calibri"/>
                <a:cs typeface="Calibri"/>
                <a:sym typeface="Calibri"/>
              </a:rPr>
              <a:t> Clean and organize data, ensuring accuracy and consistency.</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1" y="385443"/>
            <a:ext cx="2816543"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a:t>
            </a:r>
            <a:r>
              <a:rPr lang="en-IN" dirty="0"/>
              <a:t>S</a:t>
            </a:r>
            <a:endParaRPr lang="en-US" dirty="0"/>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81013" y="2217500"/>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56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t>
            </a:r>
            <a:r>
              <a:rPr lang="en-IN" sz="2400" dirty="0">
                <a:solidFill>
                  <a:schemeClr val="dk1"/>
                </a:solidFill>
                <a:latin typeface="Calibri"/>
                <a:ea typeface="Calibri"/>
                <a:cs typeface="Calibri"/>
                <a:sym typeface="Calibri"/>
              </a:rPr>
              <a:t>Analysis:</a:t>
            </a:r>
            <a:r>
              <a:rPr lang="en-US" sz="2400" dirty="0">
                <a:solidFill>
                  <a:schemeClr val="dk1"/>
                </a:solidFill>
                <a:latin typeface="Calibri"/>
                <a:ea typeface="Calibri"/>
                <a:cs typeface="Calibri"/>
                <a:sym typeface="Calibri"/>
              </a:rPr>
              <a:t>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The end users in employee performance analysis typically include:</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   1. Human Resources (HR) Managers</a:t>
            </a:r>
            <a:r>
              <a:rPr lang="en-US" sz="2000" dirty="0">
                <a:solidFill>
                  <a:schemeClr val="dk1"/>
                </a:solidFill>
                <a:latin typeface="Calibri"/>
                <a:ea typeface="Calibri"/>
                <a:cs typeface="Calibri"/>
                <a:sym typeface="Calibri"/>
              </a:rPr>
              <a:t>: They use the insights to make informed decisions about promotions, training, and development.</a:t>
            </a:r>
          </a:p>
          <a:p>
            <a:pPr marL="0" marR="0" lvl="0" indent="0" algn="l"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   2. Team Leaders and Supervisors</a:t>
            </a:r>
            <a:r>
              <a:rPr lang="en-US" sz="2000" dirty="0">
                <a:solidFill>
                  <a:schemeClr val="dk1"/>
                </a:solidFill>
                <a:latin typeface="Calibri"/>
                <a:ea typeface="Calibri"/>
                <a:cs typeface="Calibri"/>
                <a:sym typeface="Calibri"/>
              </a:rPr>
              <a:t>: They apply performance data to provide feedback, set goals, and manage team performance.</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   3. Employees</a:t>
            </a:r>
            <a:r>
              <a:rPr lang="en-US" sz="2000" dirty="0">
                <a:solidFill>
                  <a:schemeClr val="dk1"/>
                </a:solidFill>
                <a:latin typeface="Calibri"/>
                <a:ea typeface="Calibri"/>
                <a:cs typeface="Calibri"/>
                <a:sym typeface="Calibri"/>
              </a:rPr>
              <a:t>: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pappukutty2005@outlook.com</cp:lastModifiedBy>
  <cp:revision>3</cp:revision>
  <dcterms:created xsi:type="dcterms:W3CDTF">2024-08-31T15:42:38Z</dcterms:created>
  <dcterms:modified xsi:type="dcterms:W3CDTF">2024-10-04T07:43:19Z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