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2086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5325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0487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20970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00042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27168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8977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4317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6414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68399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25427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21397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7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0939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4985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3300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19285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8943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78339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6830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0533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0825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11357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695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2870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741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80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M.Pavithra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422200176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B.COM(ISM)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:C.S.I EWART WOMEN’S CHRISTIAN COLLEGE.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8955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1500235" y="1767148"/>
            <a:ext cx="6101939" cy="15696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Formulas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887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870433" y="2019300"/>
            <a:ext cx="8125029" cy="206210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Those are the previous Steps helps to analyse our performance detailed , predictive insights and outlines the outcomes and insights derived from our analysis and modelling.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1243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528041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321988" y="1909743"/>
            <a:ext cx="7697240" cy="2554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The conclusion section of an employee performance analysis using Excel should summarize the key insights, evaluate the effectiveness of the analysis, and provide a clear path forward.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66093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9497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8181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914850" y="2115562"/>
            <a:ext cx="6571352" cy="3006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Basic Excel functions may not fully support advanced performance analysis.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Need for complex formulas or additional tools for in-depth analysis.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80694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90600" y="2109341"/>
            <a:ext cx="6101939" cy="17202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Implement charts and graphs to visualize performance trends.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6281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298223" y="2019300"/>
            <a:ext cx="6101939" cy="1548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professionals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Managers and supervisors.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10553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183113" y="2019300"/>
            <a:ext cx="6476258" cy="40934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Highlight key features such as dashboards, automated reports, performance tracking metrics, data visualization, and customizable templates.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</a:t>
            </a:r>
            <a:endParaRPr lang="en-US" altLang="zh-CN" sz="3200" b="0" i="0" u="none" strike="noStrike" kern="1200" cap="none" spc="0" baseline="0">
              <a:solidFill>
                <a:srgbClr val="FF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Enhanced decision making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Increased efficiency.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5271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250691" y="1799924"/>
            <a:ext cx="6924842" cy="10772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information such as Employee ID, Name, Salary, Location etc..,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87030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2586228" y="2428726"/>
            <a:ext cx="8534018" cy="20005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Interactive dashboards 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Dynamic charts and graphs.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4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179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13</cp:revision>
  <dcterms:created xsi:type="dcterms:W3CDTF">2024-03-29T15:07:22Z</dcterms:created>
  <dcterms:modified xsi:type="dcterms:W3CDTF">2024-09-09T06:35:22Z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