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1"/>
  </p:notesMasterIdLst>
  <p:sldIdLst>
    <p:sldId id="256" r:id="rId2"/>
    <p:sldId id="257" r:id="rId3"/>
    <p:sldId id="259" r:id="rId4"/>
    <p:sldId id="262" r:id="rId5"/>
    <p:sldId id="267" r:id="rId6"/>
    <p:sldId id="271" r:id="rId7"/>
    <p:sldId id="293" r:id="rId8"/>
    <p:sldId id="269" r:id="rId9"/>
    <p:sldId id="313" r:id="rId10"/>
  </p:sldIdLst>
  <p:sldSz cx="9144000" cy="5143500" type="screen16x9"/>
  <p:notesSz cx="6858000" cy="9144000"/>
  <p:embeddedFontLst>
    <p:embeddedFont>
      <p:font typeface="BentonSans" panose="02000806050000020004" pitchFamily="2" charset="0"/>
      <p:bold r:id="rId12"/>
    </p:embeddedFont>
    <p:embeddedFont>
      <p:font typeface="Chewy" panose="02000000000000000000" pitchFamily="2" charset="0"/>
      <p:regular r:id="rId13"/>
    </p:embeddedFont>
    <p:embeddedFont>
      <p:font typeface="Lato" panose="020F0502020204030203" pitchFamily="34" charset="0"/>
      <p:regular r:id="rId14"/>
      <p:bold r:id="rId15"/>
      <p:italic r:id="rId16"/>
      <p:boldItalic r:id="rId17"/>
    </p:embeddedFont>
    <p:embeddedFont>
      <p:font typeface="Roboto Condensed Light" panose="020F0302020204030204" pitchFamily="34"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A78083-A96B-4F1C-AAC1-4622739CE499}">
  <a:tblStyle styleId="{41A78083-A96B-4F1C-AAC1-4622739CE4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3E3F4E9-B593-4FB9-974E-5CA06B7E180C}"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ee570e8ed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ee570e8ed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ca171c1d5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ca171c1d5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ee570e8ed2_0_15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ee570e8ed2_0_15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ee570e8ed2_0_14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ee570e8ed2_0_14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ee570e8ed2_0_14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ee570e8ed2_0_14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0"/>
        <p:cNvGrpSpPr/>
        <p:nvPr/>
      </p:nvGrpSpPr>
      <p:grpSpPr>
        <a:xfrm>
          <a:off x="0" y="0"/>
          <a:ext cx="0" cy="0"/>
          <a:chOff x="0" y="0"/>
          <a:chExt cx="0" cy="0"/>
        </a:xfrm>
      </p:grpSpPr>
      <p:sp>
        <p:nvSpPr>
          <p:cNvPr id="3291" name="Google Shape;3291;gee570e8ed2_0_17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2" name="Google Shape;3292;gee570e8ed2_0_17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ee570e8ed2_0_14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ee570e8ed2_0_14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ee570e8ed2_0_14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ee570e8ed2_0_14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09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295575" y="402200"/>
            <a:ext cx="4835225" cy="5378650"/>
          </a:xfrm>
          <a:custGeom>
            <a:avLst/>
            <a:gdLst/>
            <a:ahLst/>
            <a:cxnLst/>
            <a:rect l="l" t="t" r="r" b="b"/>
            <a:pathLst>
              <a:path w="193409" h="215146" extrusionOk="0">
                <a:moveTo>
                  <a:pt x="152589" y="0"/>
                </a:moveTo>
                <a:cubicBezTo>
                  <a:pt x="139046" y="0"/>
                  <a:pt x="124282" y="4397"/>
                  <a:pt x="113863" y="12766"/>
                </a:cubicBezTo>
                <a:cubicBezTo>
                  <a:pt x="101553" y="22615"/>
                  <a:pt x="93984" y="38116"/>
                  <a:pt x="93771" y="53861"/>
                </a:cubicBezTo>
                <a:cubicBezTo>
                  <a:pt x="93680" y="62098"/>
                  <a:pt x="95382" y="70822"/>
                  <a:pt x="91948" y="78330"/>
                </a:cubicBezTo>
                <a:cubicBezTo>
                  <a:pt x="87267" y="88543"/>
                  <a:pt x="75139" y="92524"/>
                  <a:pt x="64379" y="95746"/>
                </a:cubicBezTo>
                <a:cubicBezTo>
                  <a:pt x="53649" y="98968"/>
                  <a:pt x="41552" y="103862"/>
                  <a:pt x="38087" y="114500"/>
                </a:cubicBezTo>
                <a:cubicBezTo>
                  <a:pt x="34773" y="124592"/>
                  <a:pt x="40397" y="136963"/>
                  <a:pt x="34196" y="145534"/>
                </a:cubicBezTo>
                <a:cubicBezTo>
                  <a:pt x="29515" y="151978"/>
                  <a:pt x="20396" y="152981"/>
                  <a:pt x="13709" y="157328"/>
                </a:cubicBezTo>
                <a:cubicBezTo>
                  <a:pt x="2615" y="164471"/>
                  <a:pt x="1" y="180854"/>
                  <a:pt x="5989" y="192617"/>
                </a:cubicBezTo>
                <a:cubicBezTo>
                  <a:pt x="11977" y="204380"/>
                  <a:pt x="24652" y="211645"/>
                  <a:pt x="37631" y="214015"/>
                </a:cubicBezTo>
                <a:cubicBezTo>
                  <a:pt x="41948" y="214815"/>
                  <a:pt x="46299" y="215145"/>
                  <a:pt x="50662" y="215145"/>
                </a:cubicBezTo>
                <a:cubicBezTo>
                  <a:pt x="60889" y="215145"/>
                  <a:pt x="71189" y="213334"/>
                  <a:pt x="81309" y="211523"/>
                </a:cubicBezTo>
                <a:cubicBezTo>
                  <a:pt x="107206" y="206873"/>
                  <a:pt x="133134" y="202252"/>
                  <a:pt x="159031" y="197632"/>
                </a:cubicBezTo>
                <a:cubicBezTo>
                  <a:pt x="168849" y="195869"/>
                  <a:pt x="179548" y="193620"/>
                  <a:pt x="185810" y="185869"/>
                </a:cubicBezTo>
                <a:cubicBezTo>
                  <a:pt x="191281" y="179091"/>
                  <a:pt x="191980" y="169760"/>
                  <a:pt x="192223" y="161066"/>
                </a:cubicBezTo>
                <a:cubicBezTo>
                  <a:pt x="193409" y="116233"/>
                  <a:pt x="187907" y="71247"/>
                  <a:pt x="175901" y="28025"/>
                </a:cubicBezTo>
                <a:cubicBezTo>
                  <a:pt x="172740" y="16657"/>
                  <a:pt x="169426" y="699"/>
                  <a:pt x="155323" y="61"/>
                </a:cubicBezTo>
                <a:cubicBezTo>
                  <a:pt x="154418" y="21"/>
                  <a:pt x="153506" y="0"/>
                  <a:pt x="152589" y="0"/>
                </a:cubicBezTo>
                <a:close/>
              </a:path>
            </a:pathLst>
          </a:custGeom>
          <a:solidFill>
            <a:srgbClr val="A7A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570075" y="349400"/>
            <a:ext cx="424575" cy="380200"/>
            <a:chOff x="3158625" y="1679100"/>
            <a:chExt cx="424575" cy="380200"/>
          </a:xfrm>
        </p:grpSpPr>
        <p:sp>
          <p:nvSpPr>
            <p:cNvPr id="12" name="Google Shape;12;p2"/>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0850" y="428716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flipH="1">
            <a:off x="4715313" y="4335700"/>
            <a:ext cx="947175" cy="861950"/>
            <a:chOff x="3575213" y="4145450"/>
            <a:chExt cx="947175" cy="861950"/>
          </a:xfrm>
        </p:grpSpPr>
        <p:sp>
          <p:nvSpPr>
            <p:cNvPr id="17" name="Google Shape;17;p2"/>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591800" y="438350"/>
            <a:ext cx="473900" cy="508875"/>
            <a:chOff x="1566150" y="4150650"/>
            <a:chExt cx="473900" cy="508875"/>
          </a:xfrm>
        </p:grpSpPr>
        <p:sp>
          <p:nvSpPr>
            <p:cNvPr id="20" name="Google Shape;20;p2"/>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1717575" y="4268700"/>
            <a:ext cx="484500" cy="449300"/>
            <a:chOff x="1717575" y="4268700"/>
            <a:chExt cx="484500" cy="449300"/>
          </a:xfrm>
        </p:grpSpPr>
        <p:sp>
          <p:nvSpPr>
            <p:cNvPr id="28" name="Google Shape;28;p2"/>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260800" y="3698050"/>
            <a:ext cx="527700" cy="570650"/>
          </a:xfrm>
          <a:custGeom>
            <a:avLst/>
            <a:gdLst/>
            <a:ahLst/>
            <a:cxnLst/>
            <a:rect l="l" t="t" r="r" b="b"/>
            <a:pathLst>
              <a:path w="21108" h="22826" extrusionOk="0">
                <a:moveTo>
                  <a:pt x="10511" y="0"/>
                </a:moveTo>
                <a:cubicBezTo>
                  <a:pt x="10149" y="0"/>
                  <a:pt x="9783" y="25"/>
                  <a:pt x="9415" y="76"/>
                </a:cubicBezTo>
                <a:cubicBezTo>
                  <a:pt x="5315" y="633"/>
                  <a:pt x="2911" y="4277"/>
                  <a:pt x="1873" y="7998"/>
                </a:cubicBezTo>
                <a:cubicBezTo>
                  <a:pt x="734" y="12072"/>
                  <a:pt x="0" y="18070"/>
                  <a:pt x="2152" y="21942"/>
                </a:cubicBezTo>
                <a:cubicBezTo>
                  <a:pt x="2492" y="22545"/>
                  <a:pt x="3098" y="22825"/>
                  <a:pt x="3709" y="22825"/>
                </a:cubicBezTo>
                <a:cubicBezTo>
                  <a:pt x="4507" y="22825"/>
                  <a:pt x="5313" y="22347"/>
                  <a:pt x="5543" y="21487"/>
                </a:cubicBezTo>
                <a:cubicBezTo>
                  <a:pt x="5998" y="19842"/>
                  <a:pt x="5897" y="18095"/>
                  <a:pt x="5998" y="16425"/>
                </a:cubicBezTo>
                <a:cubicBezTo>
                  <a:pt x="6100" y="14603"/>
                  <a:pt x="6277" y="12831"/>
                  <a:pt x="6606" y="11035"/>
                </a:cubicBezTo>
                <a:cubicBezTo>
                  <a:pt x="6985" y="9111"/>
                  <a:pt x="7694" y="5796"/>
                  <a:pt x="9997" y="5315"/>
                </a:cubicBezTo>
                <a:cubicBezTo>
                  <a:pt x="10195" y="5277"/>
                  <a:pt x="10389" y="5258"/>
                  <a:pt x="10579" y="5258"/>
                </a:cubicBezTo>
                <a:cubicBezTo>
                  <a:pt x="12761" y="5258"/>
                  <a:pt x="14348" y="7676"/>
                  <a:pt x="14907" y="9516"/>
                </a:cubicBezTo>
                <a:cubicBezTo>
                  <a:pt x="15868" y="12654"/>
                  <a:pt x="15818" y="16147"/>
                  <a:pt x="15793" y="19411"/>
                </a:cubicBezTo>
                <a:cubicBezTo>
                  <a:pt x="15793" y="21120"/>
                  <a:pt x="17109" y="21974"/>
                  <a:pt x="18428" y="21974"/>
                </a:cubicBezTo>
                <a:cubicBezTo>
                  <a:pt x="19747" y="21974"/>
                  <a:pt x="21069" y="21120"/>
                  <a:pt x="21082" y="19411"/>
                </a:cubicBezTo>
                <a:cubicBezTo>
                  <a:pt x="21107" y="14983"/>
                  <a:pt x="21107" y="10073"/>
                  <a:pt x="19184" y="5998"/>
                </a:cubicBezTo>
                <a:cubicBezTo>
                  <a:pt x="17614" y="2652"/>
                  <a:pt x="14256" y="0"/>
                  <a:pt x="10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txBox="1">
            <a:spLocks noGrp="1"/>
          </p:cNvSpPr>
          <p:nvPr>
            <p:ph type="ctrTitle"/>
          </p:nvPr>
        </p:nvSpPr>
        <p:spPr>
          <a:xfrm>
            <a:off x="713225" y="843525"/>
            <a:ext cx="4421400" cy="24879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3" name="Google Shape;33;p2"/>
          <p:cNvSpPr txBox="1">
            <a:spLocks noGrp="1"/>
          </p:cNvSpPr>
          <p:nvPr>
            <p:ph type="subTitle" idx="1"/>
          </p:nvPr>
        </p:nvSpPr>
        <p:spPr>
          <a:xfrm>
            <a:off x="713225" y="3386100"/>
            <a:ext cx="3796800" cy="43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18">
    <p:spTree>
      <p:nvGrpSpPr>
        <p:cNvPr id="1" name="Shape 785"/>
        <p:cNvGrpSpPr/>
        <p:nvPr/>
      </p:nvGrpSpPr>
      <p:grpSpPr>
        <a:xfrm>
          <a:off x="0" y="0"/>
          <a:ext cx="0" cy="0"/>
          <a:chOff x="0" y="0"/>
          <a:chExt cx="0" cy="0"/>
        </a:xfrm>
      </p:grpSpPr>
      <p:grpSp>
        <p:nvGrpSpPr>
          <p:cNvPr id="786" name="Google Shape;786;p38"/>
          <p:cNvGrpSpPr/>
          <p:nvPr/>
        </p:nvGrpSpPr>
        <p:grpSpPr>
          <a:xfrm>
            <a:off x="3615513" y="4119325"/>
            <a:ext cx="947175" cy="861950"/>
            <a:chOff x="3575213" y="4145450"/>
            <a:chExt cx="947175" cy="861950"/>
          </a:xfrm>
        </p:grpSpPr>
        <p:sp>
          <p:nvSpPr>
            <p:cNvPr id="787" name="Google Shape;787;p38"/>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8"/>
          <p:cNvGrpSpPr/>
          <p:nvPr/>
        </p:nvGrpSpPr>
        <p:grpSpPr>
          <a:xfrm>
            <a:off x="7531575" y="362025"/>
            <a:ext cx="1379829" cy="1190198"/>
            <a:chOff x="8235925" y="2275325"/>
            <a:chExt cx="1379829" cy="1190198"/>
          </a:xfrm>
        </p:grpSpPr>
        <p:sp>
          <p:nvSpPr>
            <p:cNvPr id="790" name="Google Shape;790;p38"/>
            <p:cNvSpPr/>
            <p:nvPr/>
          </p:nvSpPr>
          <p:spPr>
            <a:xfrm>
              <a:off x="8454642" y="2275325"/>
              <a:ext cx="1161112" cy="1190198"/>
            </a:xfrm>
            <a:custGeom>
              <a:avLst/>
              <a:gdLst/>
              <a:ahLst/>
              <a:cxnLst/>
              <a:rect l="l" t="t" r="r" b="b"/>
              <a:pathLst>
                <a:path w="18273" h="18730"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8235925" y="2553774"/>
              <a:ext cx="968197" cy="874061"/>
            </a:xfrm>
            <a:custGeom>
              <a:avLst/>
              <a:gdLst/>
              <a:ahLst/>
              <a:cxnLst/>
              <a:rect l="l" t="t" r="r" b="b"/>
              <a:pathLst>
                <a:path w="15237" h="13755"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8"/>
          <p:cNvGrpSpPr/>
          <p:nvPr/>
        </p:nvGrpSpPr>
        <p:grpSpPr>
          <a:xfrm>
            <a:off x="8173675" y="1782800"/>
            <a:ext cx="473900" cy="508875"/>
            <a:chOff x="1566150" y="4150650"/>
            <a:chExt cx="473900" cy="508875"/>
          </a:xfrm>
        </p:grpSpPr>
        <p:sp>
          <p:nvSpPr>
            <p:cNvPr id="793" name="Google Shape;793;p38"/>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38"/>
          <p:cNvSpPr/>
          <p:nvPr/>
        </p:nvSpPr>
        <p:spPr>
          <a:xfrm>
            <a:off x="-87150" y="172755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38"/>
          <p:cNvGrpSpPr/>
          <p:nvPr/>
        </p:nvGrpSpPr>
        <p:grpSpPr>
          <a:xfrm>
            <a:off x="383888" y="2335513"/>
            <a:ext cx="484500" cy="449300"/>
            <a:chOff x="1303950" y="1037525"/>
            <a:chExt cx="484500" cy="449300"/>
          </a:xfrm>
        </p:grpSpPr>
        <p:sp>
          <p:nvSpPr>
            <p:cNvPr id="802" name="Google Shape;802;p38"/>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805"/>
        <p:cNvGrpSpPr/>
        <p:nvPr/>
      </p:nvGrpSpPr>
      <p:grpSpPr>
        <a:xfrm>
          <a:off x="0" y="0"/>
          <a:ext cx="0" cy="0"/>
          <a:chOff x="0" y="0"/>
          <a:chExt cx="0" cy="0"/>
        </a:xfrm>
      </p:grpSpPr>
      <p:sp>
        <p:nvSpPr>
          <p:cNvPr id="806" name="Google Shape;806;p39"/>
          <p:cNvSpPr/>
          <p:nvPr/>
        </p:nvSpPr>
        <p:spPr>
          <a:xfrm>
            <a:off x="5050225" y="4123275"/>
            <a:ext cx="1332279" cy="818197"/>
          </a:xfrm>
          <a:custGeom>
            <a:avLst/>
            <a:gdLst/>
            <a:ahLst/>
            <a:cxnLst/>
            <a:rect l="l" t="t" r="r" b="b"/>
            <a:pathLst>
              <a:path w="28699" h="17625"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39"/>
          <p:cNvGrpSpPr/>
          <p:nvPr/>
        </p:nvGrpSpPr>
        <p:grpSpPr>
          <a:xfrm>
            <a:off x="4239900" y="4300425"/>
            <a:ext cx="473900" cy="508875"/>
            <a:chOff x="1566150" y="4150650"/>
            <a:chExt cx="473900" cy="508875"/>
          </a:xfrm>
        </p:grpSpPr>
        <p:sp>
          <p:nvSpPr>
            <p:cNvPr id="808" name="Google Shape;808;p39"/>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39"/>
          <p:cNvSpPr/>
          <p:nvPr/>
        </p:nvSpPr>
        <p:spPr>
          <a:xfrm>
            <a:off x="7958300" y="2011275"/>
            <a:ext cx="861300" cy="294450"/>
          </a:xfrm>
          <a:custGeom>
            <a:avLst/>
            <a:gdLst/>
            <a:ahLst/>
            <a:cxnLst/>
            <a:rect l="l" t="t" r="r" b="b"/>
            <a:pathLst>
              <a:path w="34452" h="11778"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39"/>
          <p:cNvGrpSpPr/>
          <p:nvPr/>
        </p:nvGrpSpPr>
        <p:grpSpPr>
          <a:xfrm>
            <a:off x="612338" y="729325"/>
            <a:ext cx="424575" cy="380200"/>
            <a:chOff x="3158625" y="1679100"/>
            <a:chExt cx="424575" cy="380200"/>
          </a:xfrm>
        </p:grpSpPr>
        <p:sp>
          <p:nvSpPr>
            <p:cNvPr id="817" name="Google Shape;817;p39"/>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9"/>
          <p:cNvGrpSpPr/>
          <p:nvPr/>
        </p:nvGrpSpPr>
        <p:grpSpPr>
          <a:xfrm>
            <a:off x="351175" y="1440688"/>
            <a:ext cx="948029" cy="756319"/>
            <a:chOff x="6293350" y="261400"/>
            <a:chExt cx="948029" cy="756319"/>
          </a:xfrm>
        </p:grpSpPr>
        <p:sp>
          <p:nvSpPr>
            <p:cNvPr id="821" name="Google Shape;821;p39"/>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9"/>
          <p:cNvGrpSpPr/>
          <p:nvPr/>
        </p:nvGrpSpPr>
        <p:grpSpPr>
          <a:xfrm>
            <a:off x="8078613" y="1340038"/>
            <a:ext cx="484500" cy="449300"/>
            <a:chOff x="1303950" y="1037525"/>
            <a:chExt cx="484500" cy="449300"/>
          </a:xfrm>
        </p:grpSpPr>
        <p:sp>
          <p:nvSpPr>
            <p:cNvPr id="824" name="Google Shape;824;p39"/>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8_1_1">
    <p:spTree>
      <p:nvGrpSpPr>
        <p:cNvPr id="1" name="Shape 827"/>
        <p:cNvGrpSpPr/>
        <p:nvPr/>
      </p:nvGrpSpPr>
      <p:grpSpPr>
        <a:xfrm>
          <a:off x="0" y="0"/>
          <a:ext cx="0" cy="0"/>
          <a:chOff x="0" y="0"/>
          <a:chExt cx="0" cy="0"/>
        </a:xfrm>
      </p:grpSpPr>
      <p:grpSp>
        <p:nvGrpSpPr>
          <p:cNvPr id="828" name="Google Shape;828;p40"/>
          <p:cNvGrpSpPr/>
          <p:nvPr/>
        </p:nvGrpSpPr>
        <p:grpSpPr>
          <a:xfrm>
            <a:off x="4406850" y="581050"/>
            <a:ext cx="424575" cy="380200"/>
            <a:chOff x="3158625" y="1679100"/>
            <a:chExt cx="424575" cy="380200"/>
          </a:xfrm>
        </p:grpSpPr>
        <p:sp>
          <p:nvSpPr>
            <p:cNvPr id="829" name="Google Shape;829;p40"/>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0"/>
          <p:cNvGrpSpPr/>
          <p:nvPr/>
        </p:nvGrpSpPr>
        <p:grpSpPr>
          <a:xfrm>
            <a:off x="713225" y="163075"/>
            <a:ext cx="882900" cy="752850"/>
            <a:chOff x="5897925" y="231425"/>
            <a:chExt cx="882900" cy="752850"/>
          </a:xfrm>
        </p:grpSpPr>
        <p:sp>
          <p:nvSpPr>
            <p:cNvPr id="833" name="Google Shape;833;p40"/>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40"/>
          <p:cNvSpPr/>
          <p:nvPr/>
        </p:nvSpPr>
        <p:spPr>
          <a:xfrm>
            <a:off x="8040875" y="121810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40"/>
          <p:cNvGrpSpPr/>
          <p:nvPr/>
        </p:nvGrpSpPr>
        <p:grpSpPr>
          <a:xfrm>
            <a:off x="663663" y="3367338"/>
            <a:ext cx="1161050" cy="886150"/>
            <a:chOff x="3804263" y="172688"/>
            <a:chExt cx="1161050" cy="886150"/>
          </a:xfrm>
        </p:grpSpPr>
        <p:sp>
          <p:nvSpPr>
            <p:cNvPr id="840" name="Google Shape;840;p40"/>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40"/>
          <p:cNvSpPr/>
          <p:nvPr/>
        </p:nvSpPr>
        <p:spPr>
          <a:xfrm rot="567045" flipH="1">
            <a:off x="6345721" y="2033450"/>
            <a:ext cx="3221639" cy="3553967"/>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2"/>
              </a:buClr>
              <a:buSzPts val="1200"/>
              <a:buAutoNum type="arabicPeriod"/>
              <a:defRPr sz="1200"/>
            </a:lvl1pPr>
            <a:lvl2pPr marL="914400" lvl="1" indent="-304800">
              <a:spcBef>
                <a:spcPts val="0"/>
              </a:spcBef>
              <a:spcAft>
                <a:spcPts val="0"/>
              </a:spcAft>
              <a:buClr>
                <a:schemeClr val="lt2"/>
              </a:buClr>
              <a:buSzPts val="1200"/>
              <a:buFont typeface="Roboto Condensed Light"/>
              <a:buAutoNum type="alphaLcPeriod"/>
              <a:defRPr/>
            </a:lvl2pPr>
            <a:lvl3pPr marL="1371600" lvl="2" indent="-304800">
              <a:spcBef>
                <a:spcPts val="0"/>
              </a:spcBef>
              <a:spcAft>
                <a:spcPts val="0"/>
              </a:spcAft>
              <a:buClr>
                <a:schemeClr val="lt2"/>
              </a:buClr>
              <a:buSzPts val="1200"/>
              <a:buFont typeface="Roboto Condensed Light"/>
              <a:buAutoNum type="romanLcPeriod"/>
              <a:defRPr/>
            </a:lvl3pPr>
            <a:lvl4pPr marL="1828800" lvl="3" indent="-304800">
              <a:spcBef>
                <a:spcPts val="0"/>
              </a:spcBef>
              <a:spcAft>
                <a:spcPts val="0"/>
              </a:spcAft>
              <a:buClr>
                <a:schemeClr val="lt2"/>
              </a:buClr>
              <a:buSzPts val="1200"/>
              <a:buFont typeface="Roboto Condensed Light"/>
              <a:buAutoNum type="arabicPeriod"/>
              <a:defRPr/>
            </a:lvl4pPr>
            <a:lvl5pPr marL="2286000" lvl="4" indent="-304800">
              <a:spcBef>
                <a:spcPts val="0"/>
              </a:spcBef>
              <a:spcAft>
                <a:spcPts val="0"/>
              </a:spcAft>
              <a:buClr>
                <a:schemeClr val="lt2"/>
              </a:buClr>
              <a:buSzPts val="1200"/>
              <a:buFont typeface="Roboto Condensed Light"/>
              <a:buAutoNum type="alphaLcPeriod"/>
              <a:defRPr/>
            </a:lvl5pPr>
            <a:lvl6pPr marL="2743200" lvl="5" indent="-304800">
              <a:spcBef>
                <a:spcPts val="0"/>
              </a:spcBef>
              <a:spcAft>
                <a:spcPts val="0"/>
              </a:spcAft>
              <a:buClr>
                <a:schemeClr val="lt2"/>
              </a:buClr>
              <a:buSzPts val="1200"/>
              <a:buFont typeface="Roboto Condensed Light"/>
              <a:buAutoNum type="romanLcPeriod"/>
              <a:defRPr/>
            </a:lvl6pPr>
            <a:lvl7pPr marL="3200400" lvl="6" indent="-304800">
              <a:spcBef>
                <a:spcPts val="0"/>
              </a:spcBef>
              <a:spcAft>
                <a:spcPts val="0"/>
              </a:spcAft>
              <a:buClr>
                <a:schemeClr val="lt2"/>
              </a:buClr>
              <a:buSzPts val="1200"/>
              <a:buFont typeface="Roboto Condensed Light"/>
              <a:buAutoNum type="arabicPeriod"/>
              <a:defRPr/>
            </a:lvl7pPr>
            <a:lvl8pPr marL="3657600" lvl="7" indent="-304800">
              <a:spcBef>
                <a:spcPts val="0"/>
              </a:spcBef>
              <a:spcAft>
                <a:spcPts val="0"/>
              </a:spcAft>
              <a:buClr>
                <a:schemeClr val="lt2"/>
              </a:buClr>
              <a:buSzPts val="1200"/>
              <a:buFont typeface="Roboto Condensed Light"/>
              <a:buAutoNum type="alphaLcPeriod"/>
              <a:defRPr/>
            </a:lvl8pPr>
            <a:lvl9pPr marL="4114800" lvl="8" indent="-304800">
              <a:spcBef>
                <a:spcPts val="0"/>
              </a:spcBef>
              <a:spcAft>
                <a:spcPts val="0"/>
              </a:spcAft>
              <a:buClr>
                <a:schemeClr val="lt2"/>
              </a:buClr>
              <a:buSzPts val="1200"/>
              <a:buFont typeface="Roboto Condensed Light"/>
              <a:buAutoNum type="romanLcPeriod"/>
              <a:defRPr/>
            </a:lvl9pPr>
          </a:lstStyle>
          <a:p>
            <a:endParaRPr/>
          </a:p>
        </p:txBody>
      </p:sp>
      <p:grpSp>
        <p:nvGrpSpPr>
          <p:cNvPr id="55" name="Google Shape;55;p4"/>
          <p:cNvGrpSpPr/>
          <p:nvPr/>
        </p:nvGrpSpPr>
        <p:grpSpPr>
          <a:xfrm>
            <a:off x="476275" y="3403250"/>
            <a:ext cx="473900" cy="508875"/>
            <a:chOff x="1566150" y="4150650"/>
            <a:chExt cx="473900" cy="508875"/>
          </a:xfrm>
        </p:grpSpPr>
        <p:sp>
          <p:nvSpPr>
            <p:cNvPr id="56" name="Google Shape;56;p4"/>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4"/>
          <p:cNvGrpSpPr/>
          <p:nvPr/>
        </p:nvGrpSpPr>
        <p:grpSpPr>
          <a:xfrm>
            <a:off x="8177613" y="3145900"/>
            <a:ext cx="424575" cy="380200"/>
            <a:chOff x="3158625" y="1679100"/>
            <a:chExt cx="424575" cy="380200"/>
          </a:xfrm>
        </p:grpSpPr>
        <p:sp>
          <p:nvSpPr>
            <p:cNvPr id="64" name="Google Shape;64;p4"/>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p:nvPr/>
        </p:nvSpPr>
        <p:spPr>
          <a:xfrm>
            <a:off x="8330025" y="249136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4"/>
          <p:cNvSpPr/>
          <p:nvPr/>
        </p:nvSpPr>
        <p:spPr>
          <a:xfrm rot="10233077">
            <a:off x="7458065" y="-326279"/>
            <a:ext cx="2210728" cy="2438775"/>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7"/>
          <p:cNvSpPr/>
          <p:nvPr/>
        </p:nvSpPr>
        <p:spPr>
          <a:xfrm flipH="1">
            <a:off x="-511205" y="-580047"/>
            <a:ext cx="3539380" cy="2650826"/>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7"/>
          <p:cNvGrpSpPr/>
          <p:nvPr/>
        </p:nvGrpSpPr>
        <p:grpSpPr>
          <a:xfrm>
            <a:off x="5285950" y="303275"/>
            <a:ext cx="722700" cy="553650"/>
            <a:chOff x="7883375" y="3787050"/>
            <a:chExt cx="722700" cy="553650"/>
          </a:xfrm>
        </p:grpSpPr>
        <p:sp>
          <p:nvSpPr>
            <p:cNvPr id="104" name="Google Shape;104;p7"/>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7"/>
          <p:cNvSpPr/>
          <p:nvPr/>
        </p:nvSpPr>
        <p:spPr>
          <a:xfrm>
            <a:off x="525050" y="4410950"/>
            <a:ext cx="861300" cy="294450"/>
          </a:xfrm>
          <a:custGeom>
            <a:avLst/>
            <a:gdLst/>
            <a:ahLst/>
            <a:cxnLst/>
            <a:rect l="l" t="t" r="r" b="b"/>
            <a:pathLst>
              <a:path w="34452" h="11778"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7"/>
          <p:cNvGrpSpPr/>
          <p:nvPr/>
        </p:nvGrpSpPr>
        <p:grpSpPr>
          <a:xfrm rot="3234608">
            <a:off x="4033698" y="3714319"/>
            <a:ext cx="1264924" cy="1091084"/>
            <a:chOff x="8235925" y="2275325"/>
            <a:chExt cx="1379829" cy="1190198"/>
          </a:xfrm>
        </p:grpSpPr>
        <p:sp>
          <p:nvSpPr>
            <p:cNvPr id="108" name="Google Shape;108;p7"/>
            <p:cNvSpPr/>
            <p:nvPr/>
          </p:nvSpPr>
          <p:spPr>
            <a:xfrm>
              <a:off x="8454642" y="2275325"/>
              <a:ext cx="1161112" cy="1190198"/>
            </a:xfrm>
            <a:custGeom>
              <a:avLst/>
              <a:gdLst/>
              <a:ahLst/>
              <a:cxnLst/>
              <a:rect l="l" t="t" r="r" b="b"/>
              <a:pathLst>
                <a:path w="18273" h="18730"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235925" y="2553774"/>
              <a:ext cx="968197" cy="874061"/>
            </a:xfrm>
            <a:custGeom>
              <a:avLst/>
              <a:gdLst/>
              <a:ahLst/>
              <a:cxnLst/>
              <a:rect l="l" t="t" r="r" b="b"/>
              <a:pathLst>
                <a:path w="15237" h="13755"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7"/>
          <p:cNvGrpSpPr/>
          <p:nvPr/>
        </p:nvGrpSpPr>
        <p:grpSpPr>
          <a:xfrm>
            <a:off x="2996200" y="325975"/>
            <a:ext cx="882900" cy="752850"/>
            <a:chOff x="5897925" y="231425"/>
            <a:chExt cx="882900" cy="752850"/>
          </a:xfrm>
        </p:grpSpPr>
        <p:sp>
          <p:nvSpPr>
            <p:cNvPr id="111" name="Google Shape;111;p7"/>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a:off x="5667075" y="4266438"/>
            <a:ext cx="484500" cy="449300"/>
            <a:chOff x="1303950" y="1037525"/>
            <a:chExt cx="484500" cy="449300"/>
          </a:xfrm>
        </p:grpSpPr>
        <p:sp>
          <p:nvSpPr>
            <p:cNvPr id="117" name="Google Shape;117;p7"/>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7"/>
          <p:cNvSpPr txBox="1">
            <a:spLocks noGrp="1"/>
          </p:cNvSpPr>
          <p:nvPr>
            <p:ph type="title"/>
          </p:nvPr>
        </p:nvSpPr>
        <p:spPr>
          <a:xfrm>
            <a:off x="4396650" y="1528950"/>
            <a:ext cx="4034100" cy="11448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3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21" name="Google Shape;121;p7"/>
          <p:cNvSpPr txBox="1">
            <a:spLocks noGrp="1"/>
          </p:cNvSpPr>
          <p:nvPr>
            <p:ph type="subTitle" idx="1"/>
          </p:nvPr>
        </p:nvSpPr>
        <p:spPr>
          <a:xfrm>
            <a:off x="5119300" y="2673750"/>
            <a:ext cx="3311400" cy="9408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7"/>
          <p:cNvSpPr/>
          <p:nvPr/>
        </p:nvSpPr>
        <p:spPr>
          <a:xfrm>
            <a:off x="8330025" y="428490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sp>
        <p:nvSpPr>
          <p:cNvPr id="124" name="Google Shape;124;p8"/>
          <p:cNvSpPr/>
          <p:nvPr/>
        </p:nvSpPr>
        <p:spPr>
          <a:xfrm>
            <a:off x="5554525" y="347750"/>
            <a:ext cx="861300" cy="294450"/>
          </a:xfrm>
          <a:custGeom>
            <a:avLst/>
            <a:gdLst/>
            <a:ahLst/>
            <a:cxnLst/>
            <a:rect l="l" t="t" r="r" b="b"/>
            <a:pathLst>
              <a:path w="34452" h="11778"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7642625" y="3896613"/>
            <a:ext cx="473900" cy="508875"/>
            <a:chOff x="1566150" y="4150650"/>
            <a:chExt cx="473900" cy="508875"/>
          </a:xfrm>
        </p:grpSpPr>
        <p:sp>
          <p:nvSpPr>
            <p:cNvPr id="126" name="Google Shape;126;p8"/>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8"/>
          <p:cNvGrpSpPr/>
          <p:nvPr/>
        </p:nvGrpSpPr>
        <p:grpSpPr>
          <a:xfrm>
            <a:off x="1167625" y="808850"/>
            <a:ext cx="484500" cy="449300"/>
            <a:chOff x="1717575" y="4268700"/>
            <a:chExt cx="484500" cy="449300"/>
          </a:xfrm>
        </p:grpSpPr>
        <p:sp>
          <p:nvSpPr>
            <p:cNvPr id="134" name="Google Shape;134;p8"/>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8"/>
          <p:cNvSpPr/>
          <p:nvPr/>
        </p:nvSpPr>
        <p:spPr>
          <a:xfrm rot="-10232973" flipH="1">
            <a:off x="-968244" y="-603544"/>
            <a:ext cx="2633565" cy="2905230"/>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rot="10800000" flipH="1">
            <a:off x="6588850" y="3626090"/>
            <a:ext cx="2805783" cy="2101514"/>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8"/>
          <p:cNvGrpSpPr/>
          <p:nvPr/>
        </p:nvGrpSpPr>
        <p:grpSpPr>
          <a:xfrm>
            <a:off x="4182925" y="4331750"/>
            <a:ext cx="722700" cy="553650"/>
            <a:chOff x="7883375" y="3787050"/>
            <a:chExt cx="722700" cy="553650"/>
          </a:xfrm>
        </p:grpSpPr>
        <p:sp>
          <p:nvSpPr>
            <p:cNvPr id="140" name="Google Shape;140;p8"/>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8"/>
          <p:cNvSpPr txBox="1">
            <a:spLocks noGrp="1"/>
          </p:cNvSpPr>
          <p:nvPr>
            <p:ph type="title"/>
          </p:nvPr>
        </p:nvSpPr>
        <p:spPr>
          <a:xfrm>
            <a:off x="1388100" y="1197000"/>
            <a:ext cx="6367800" cy="274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rot="10800000" flipH="1">
            <a:off x="5506850" y="2571746"/>
            <a:ext cx="4286453" cy="3210379"/>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9"/>
          <p:cNvGrpSpPr/>
          <p:nvPr/>
        </p:nvGrpSpPr>
        <p:grpSpPr>
          <a:xfrm>
            <a:off x="7946275" y="1087075"/>
            <a:ext cx="484500" cy="449300"/>
            <a:chOff x="1717575" y="4268700"/>
            <a:chExt cx="484500" cy="449300"/>
          </a:xfrm>
        </p:grpSpPr>
        <p:sp>
          <p:nvSpPr>
            <p:cNvPr id="146" name="Google Shape;146;p9"/>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a:off x="500938" y="729000"/>
            <a:ext cx="424575" cy="380200"/>
            <a:chOff x="3158625" y="1679100"/>
            <a:chExt cx="424575" cy="380200"/>
          </a:xfrm>
        </p:grpSpPr>
        <p:sp>
          <p:nvSpPr>
            <p:cNvPr id="150" name="Google Shape;150;p9"/>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9"/>
          <p:cNvGrpSpPr/>
          <p:nvPr/>
        </p:nvGrpSpPr>
        <p:grpSpPr>
          <a:xfrm>
            <a:off x="500950" y="3900113"/>
            <a:ext cx="722700" cy="553650"/>
            <a:chOff x="7883375" y="3787050"/>
            <a:chExt cx="722700" cy="553650"/>
          </a:xfrm>
        </p:grpSpPr>
        <p:sp>
          <p:nvSpPr>
            <p:cNvPr id="154" name="Google Shape;154;p9"/>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9"/>
          <p:cNvGrpSpPr/>
          <p:nvPr/>
        </p:nvGrpSpPr>
        <p:grpSpPr>
          <a:xfrm>
            <a:off x="1191675" y="539500"/>
            <a:ext cx="473900" cy="508875"/>
            <a:chOff x="1566150" y="4150650"/>
            <a:chExt cx="473900" cy="508875"/>
          </a:xfrm>
        </p:grpSpPr>
        <p:sp>
          <p:nvSpPr>
            <p:cNvPr id="157" name="Google Shape;157;p9"/>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9"/>
          <p:cNvGrpSpPr/>
          <p:nvPr/>
        </p:nvGrpSpPr>
        <p:grpSpPr>
          <a:xfrm flipH="1">
            <a:off x="3869800" y="4074200"/>
            <a:ext cx="947175" cy="861950"/>
            <a:chOff x="3575213" y="4145450"/>
            <a:chExt cx="947175" cy="861950"/>
          </a:xfrm>
        </p:grpSpPr>
        <p:sp>
          <p:nvSpPr>
            <p:cNvPr id="165" name="Google Shape;165;p9"/>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9"/>
          <p:cNvSpPr/>
          <p:nvPr/>
        </p:nvSpPr>
        <p:spPr>
          <a:xfrm>
            <a:off x="4184550" y="33331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txBox="1">
            <a:spLocks noGrp="1"/>
          </p:cNvSpPr>
          <p:nvPr>
            <p:ph type="title"/>
          </p:nvPr>
        </p:nvSpPr>
        <p:spPr>
          <a:xfrm>
            <a:off x="713225" y="1645825"/>
            <a:ext cx="3384900" cy="7908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9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9" name="Google Shape;169;p9"/>
          <p:cNvSpPr txBox="1">
            <a:spLocks noGrp="1"/>
          </p:cNvSpPr>
          <p:nvPr>
            <p:ph type="subTitle" idx="1"/>
          </p:nvPr>
        </p:nvSpPr>
        <p:spPr>
          <a:xfrm>
            <a:off x="713225" y="2436575"/>
            <a:ext cx="3384900" cy="1061100"/>
          </a:xfrm>
          <a:prstGeom prst="rect">
            <a:avLst/>
          </a:prstGeom>
        </p:spPr>
        <p:txBody>
          <a:bodyPr spcFirstLastPara="1" wrap="square" lIns="91425" tIns="91425" rIns="91425" bIns="91425" anchor="t" anchorCtr="0">
            <a:noAutofit/>
          </a:bodyPr>
          <a:lstStyle>
            <a:lvl1pPr marR="38100" lvl="0">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34"/>
        <p:cNvGrpSpPr/>
        <p:nvPr/>
      </p:nvGrpSpPr>
      <p:grpSpPr>
        <a:xfrm>
          <a:off x="0" y="0"/>
          <a:ext cx="0" cy="0"/>
          <a:chOff x="0" y="0"/>
          <a:chExt cx="0" cy="0"/>
        </a:xfrm>
      </p:grpSpPr>
      <p:grpSp>
        <p:nvGrpSpPr>
          <p:cNvPr id="235" name="Google Shape;235;p14"/>
          <p:cNvGrpSpPr/>
          <p:nvPr/>
        </p:nvGrpSpPr>
        <p:grpSpPr>
          <a:xfrm>
            <a:off x="7883375" y="3787050"/>
            <a:ext cx="722700" cy="553650"/>
            <a:chOff x="7883375" y="3787050"/>
            <a:chExt cx="722700" cy="553650"/>
          </a:xfrm>
        </p:grpSpPr>
        <p:sp>
          <p:nvSpPr>
            <p:cNvPr id="236" name="Google Shape;236;p14"/>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4"/>
          <p:cNvGrpSpPr/>
          <p:nvPr/>
        </p:nvGrpSpPr>
        <p:grpSpPr>
          <a:xfrm>
            <a:off x="520900" y="844650"/>
            <a:ext cx="484500" cy="449300"/>
            <a:chOff x="1303950" y="1037525"/>
            <a:chExt cx="484500" cy="449300"/>
          </a:xfrm>
        </p:grpSpPr>
        <p:sp>
          <p:nvSpPr>
            <p:cNvPr id="239" name="Google Shape;239;p14"/>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14"/>
          <p:cNvSpPr/>
          <p:nvPr/>
        </p:nvSpPr>
        <p:spPr>
          <a:xfrm>
            <a:off x="7597375" y="43935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rot="410875">
            <a:off x="-716244" y="1701865"/>
            <a:ext cx="2530042" cy="3019490"/>
          </a:xfrm>
          <a:custGeom>
            <a:avLst/>
            <a:gdLst/>
            <a:ahLst/>
            <a:cxnLst/>
            <a:rect l="l" t="t" r="r" b="b"/>
            <a:pathLst>
              <a:path w="73893" h="88046"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txBox="1">
            <a:spLocks noGrp="1"/>
          </p:cNvSpPr>
          <p:nvPr>
            <p:ph type="title"/>
          </p:nvPr>
        </p:nvSpPr>
        <p:spPr>
          <a:xfrm>
            <a:off x="3673050" y="2668813"/>
            <a:ext cx="4678500" cy="417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45" name="Google Shape;245;p14"/>
          <p:cNvSpPr txBox="1">
            <a:spLocks noGrp="1"/>
          </p:cNvSpPr>
          <p:nvPr>
            <p:ph type="subTitle" idx="1"/>
          </p:nvPr>
        </p:nvSpPr>
        <p:spPr>
          <a:xfrm>
            <a:off x="3378675" y="1355375"/>
            <a:ext cx="4972800" cy="125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3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CUSTOM_24">
    <p:spTree>
      <p:nvGrpSpPr>
        <p:cNvPr id="1" name="Shape 480"/>
        <p:cNvGrpSpPr/>
        <p:nvPr/>
      </p:nvGrpSpPr>
      <p:grpSpPr>
        <a:xfrm>
          <a:off x="0" y="0"/>
          <a:ext cx="0" cy="0"/>
          <a:chOff x="0" y="0"/>
          <a:chExt cx="0" cy="0"/>
        </a:xfrm>
      </p:grpSpPr>
      <p:sp>
        <p:nvSpPr>
          <p:cNvPr id="481" name="Google Shape;481;p2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2" name="Google Shape;482;p25"/>
          <p:cNvSpPr txBox="1">
            <a:spLocks noGrp="1"/>
          </p:cNvSpPr>
          <p:nvPr>
            <p:ph type="subTitle" idx="1"/>
          </p:nvPr>
        </p:nvSpPr>
        <p:spPr>
          <a:xfrm>
            <a:off x="713250" y="1241325"/>
            <a:ext cx="7717500" cy="3372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600"/>
              <a:buChar char="●"/>
              <a:defRPr sz="1600"/>
            </a:lvl1pPr>
            <a:lvl2pPr lvl="1">
              <a:spcBef>
                <a:spcPts val="0"/>
              </a:spcBef>
              <a:spcAft>
                <a:spcPts val="0"/>
              </a:spcAft>
              <a:buSzPts val="1600"/>
              <a:buChar char="○"/>
              <a:defRPr/>
            </a:lvl2pPr>
            <a:lvl3pPr lvl="2">
              <a:spcBef>
                <a:spcPts val="0"/>
              </a:spcBef>
              <a:spcAft>
                <a:spcPts val="0"/>
              </a:spcAft>
              <a:buSzPts val="1600"/>
              <a:buChar char="■"/>
              <a:defRPr/>
            </a:lvl3pPr>
            <a:lvl4pPr lvl="3">
              <a:spcBef>
                <a:spcPts val="0"/>
              </a:spcBef>
              <a:spcAft>
                <a:spcPts val="0"/>
              </a:spcAft>
              <a:buSzPts val="1600"/>
              <a:buChar char="●"/>
              <a:defRPr/>
            </a:lvl4pPr>
            <a:lvl5pPr lvl="4">
              <a:spcBef>
                <a:spcPts val="0"/>
              </a:spcBef>
              <a:spcAft>
                <a:spcPts val="0"/>
              </a:spcAft>
              <a:buSzPts val="1600"/>
              <a:buChar char="○"/>
              <a:defRPr/>
            </a:lvl5pPr>
            <a:lvl6pPr lvl="5">
              <a:spcBef>
                <a:spcPts val="0"/>
              </a:spcBef>
              <a:spcAft>
                <a:spcPts val="0"/>
              </a:spcAft>
              <a:buSzPts val="1600"/>
              <a:buChar char="■"/>
              <a:defRPr/>
            </a:lvl6pPr>
            <a:lvl7pPr lvl="6">
              <a:spcBef>
                <a:spcPts val="0"/>
              </a:spcBef>
              <a:spcAft>
                <a:spcPts val="0"/>
              </a:spcAft>
              <a:buSzPts val="1600"/>
              <a:buChar char="●"/>
              <a:defRPr/>
            </a:lvl7pPr>
            <a:lvl8pPr lvl="7">
              <a:spcBef>
                <a:spcPts val="0"/>
              </a:spcBef>
              <a:spcAft>
                <a:spcPts val="0"/>
              </a:spcAft>
              <a:buSzPts val="1600"/>
              <a:buChar char="○"/>
              <a:defRPr/>
            </a:lvl8pPr>
            <a:lvl9pPr lvl="8">
              <a:spcBef>
                <a:spcPts val="0"/>
              </a:spcBef>
              <a:spcAft>
                <a:spcPts val="0"/>
              </a:spcAft>
              <a:buSzPts val="1600"/>
              <a:buChar char="■"/>
              <a:defRPr/>
            </a:lvl9pPr>
          </a:lstStyle>
          <a:p>
            <a:endParaRPr/>
          </a:p>
        </p:txBody>
      </p:sp>
      <p:grpSp>
        <p:nvGrpSpPr>
          <p:cNvPr id="483" name="Google Shape;483;p25"/>
          <p:cNvGrpSpPr/>
          <p:nvPr/>
        </p:nvGrpSpPr>
        <p:grpSpPr>
          <a:xfrm>
            <a:off x="7023700" y="3857600"/>
            <a:ext cx="948029" cy="756319"/>
            <a:chOff x="6293350" y="261400"/>
            <a:chExt cx="948029" cy="756319"/>
          </a:xfrm>
        </p:grpSpPr>
        <p:sp>
          <p:nvSpPr>
            <p:cNvPr id="484" name="Google Shape;484;p25"/>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5"/>
          <p:cNvGrpSpPr/>
          <p:nvPr/>
        </p:nvGrpSpPr>
        <p:grpSpPr>
          <a:xfrm>
            <a:off x="7772475" y="568425"/>
            <a:ext cx="484500" cy="449300"/>
            <a:chOff x="1717575" y="4268700"/>
            <a:chExt cx="484500" cy="449300"/>
          </a:xfrm>
        </p:grpSpPr>
        <p:sp>
          <p:nvSpPr>
            <p:cNvPr id="487" name="Google Shape;487;p25"/>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25"/>
          <p:cNvSpPr/>
          <p:nvPr/>
        </p:nvSpPr>
        <p:spPr>
          <a:xfrm>
            <a:off x="-259775" y="45611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8">
    <p:spTree>
      <p:nvGrpSpPr>
        <p:cNvPr id="1" name="Shape 733"/>
        <p:cNvGrpSpPr/>
        <p:nvPr/>
      </p:nvGrpSpPr>
      <p:grpSpPr>
        <a:xfrm>
          <a:off x="0" y="0"/>
          <a:ext cx="0" cy="0"/>
          <a:chOff x="0" y="0"/>
          <a:chExt cx="0" cy="0"/>
        </a:xfrm>
      </p:grpSpPr>
      <p:sp>
        <p:nvSpPr>
          <p:cNvPr id="734" name="Google Shape;734;p36"/>
          <p:cNvSpPr/>
          <p:nvPr/>
        </p:nvSpPr>
        <p:spPr>
          <a:xfrm rot="566985" flipH="1">
            <a:off x="7749035" y="2965981"/>
            <a:ext cx="2678109" cy="2954368"/>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flipH="1">
            <a:off x="-505273" y="-761349"/>
            <a:ext cx="2968672" cy="2223369"/>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439125" y="434696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36"/>
          <p:cNvGrpSpPr/>
          <p:nvPr/>
        </p:nvGrpSpPr>
        <p:grpSpPr>
          <a:xfrm>
            <a:off x="901575" y="517425"/>
            <a:ext cx="882900" cy="752850"/>
            <a:chOff x="5897925" y="231425"/>
            <a:chExt cx="882900" cy="752850"/>
          </a:xfrm>
        </p:grpSpPr>
        <p:sp>
          <p:nvSpPr>
            <p:cNvPr id="738" name="Google Shape;738;p36"/>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6"/>
          <p:cNvGrpSpPr/>
          <p:nvPr/>
        </p:nvGrpSpPr>
        <p:grpSpPr>
          <a:xfrm>
            <a:off x="7928250" y="200813"/>
            <a:ext cx="948029" cy="756319"/>
            <a:chOff x="6293350" y="261400"/>
            <a:chExt cx="948029" cy="756319"/>
          </a:xfrm>
        </p:grpSpPr>
        <p:sp>
          <p:nvSpPr>
            <p:cNvPr id="744" name="Google Shape;744;p36"/>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36"/>
          <p:cNvGrpSpPr/>
          <p:nvPr/>
        </p:nvGrpSpPr>
        <p:grpSpPr>
          <a:xfrm>
            <a:off x="6960475" y="4468825"/>
            <a:ext cx="473900" cy="508875"/>
            <a:chOff x="1566150" y="4150650"/>
            <a:chExt cx="473900" cy="508875"/>
          </a:xfrm>
        </p:grpSpPr>
        <p:sp>
          <p:nvSpPr>
            <p:cNvPr id="747" name="Google Shape;747;p36"/>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3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55" name="Google Shape;755;p36"/>
          <p:cNvSpPr txBox="1">
            <a:spLocks noGrp="1"/>
          </p:cNvSpPr>
          <p:nvPr>
            <p:ph type="subTitle" idx="1"/>
          </p:nvPr>
        </p:nvSpPr>
        <p:spPr>
          <a:xfrm>
            <a:off x="789425" y="1650746"/>
            <a:ext cx="2161800" cy="309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atin typeface="Chewy"/>
                <a:ea typeface="Chewy"/>
                <a:cs typeface="Chewy"/>
                <a:sym typeface="Chew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6" name="Google Shape;756;p36"/>
          <p:cNvSpPr txBox="1">
            <a:spLocks noGrp="1"/>
          </p:cNvSpPr>
          <p:nvPr>
            <p:ph type="subTitle" idx="2"/>
          </p:nvPr>
        </p:nvSpPr>
        <p:spPr>
          <a:xfrm>
            <a:off x="783572" y="2014613"/>
            <a:ext cx="2161800" cy="636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7" name="Google Shape;757;p36"/>
          <p:cNvSpPr txBox="1">
            <a:spLocks noGrp="1"/>
          </p:cNvSpPr>
          <p:nvPr>
            <p:ph type="subTitle" idx="3"/>
          </p:nvPr>
        </p:nvSpPr>
        <p:spPr>
          <a:xfrm>
            <a:off x="3496913" y="1650746"/>
            <a:ext cx="2161800" cy="309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atin typeface="Chewy"/>
                <a:ea typeface="Chewy"/>
                <a:cs typeface="Chewy"/>
                <a:sym typeface="Chew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8" name="Google Shape;758;p36"/>
          <p:cNvSpPr txBox="1">
            <a:spLocks noGrp="1"/>
          </p:cNvSpPr>
          <p:nvPr>
            <p:ph type="subTitle" idx="4"/>
          </p:nvPr>
        </p:nvSpPr>
        <p:spPr>
          <a:xfrm>
            <a:off x="3491060" y="2014613"/>
            <a:ext cx="2161800" cy="636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9" name="Google Shape;759;p36"/>
          <p:cNvSpPr txBox="1">
            <a:spLocks noGrp="1"/>
          </p:cNvSpPr>
          <p:nvPr>
            <p:ph type="subTitle" idx="5"/>
          </p:nvPr>
        </p:nvSpPr>
        <p:spPr>
          <a:xfrm>
            <a:off x="6198575" y="1650746"/>
            <a:ext cx="2161800" cy="309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atin typeface="Chewy"/>
                <a:ea typeface="Chewy"/>
                <a:cs typeface="Chewy"/>
                <a:sym typeface="Chew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0" name="Google Shape;760;p36"/>
          <p:cNvSpPr txBox="1">
            <a:spLocks noGrp="1"/>
          </p:cNvSpPr>
          <p:nvPr>
            <p:ph type="subTitle" idx="6"/>
          </p:nvPr>
        </p:nvSpPr>
        <p:spPr>
          <a:xfrm>
            <a:off x="6192722" y="2014613"/>
            <a:ext cx="2161800" cy="636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1" name="Google Shape;761;p36"/>
          <p:cNvSpPr txBox="1">
            <a:spLocks noGrp="1"/>
          </p:cNvSpPr>
          <p:nvPr>
            <p:ph type="subTitle" idx="7"/>
          </p:nvPr>
        </p:nvSpPr>
        <p:spPr>
          <a:xfrm>
            <a:off x="786525" y="3107896"/>
            <a:ext cx="2161800" cy="309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atin typeface="Chewy"/>
                <a:ea typeface="Chewy"/>
                <a:cs typeface="Chewy"/>
                <a:sym typeface="Chew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2" name="Google Shape;762;p36"/>
          <p:cNvSpPr txBox="1">
            <a:spLocks noGrp="1"/>
          </p:cNvSpPr>
          <p:nvPr>
            <p:ph type="subTitle" idx="8"/>
          </p:nvPr>
        </p:nvSpPr>
        <p:spPr>
          <a:xfrm>
            <a:off x="786522" y="3471763"/>
            <a:ext cx="2161800" cy="636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3" name="Google Shape;763;p36"/>
          <p:cNvSpPr txBox="1">
            <a:spLocks noGrp="1"/>
          </p:cNvSpPr>
          <p:nvPr>
            <p:ph type="subTitle" idx="9"/>
          </p:nvPr>
        </p:nvSpPr>
        <p:spPr>
          <a:xfrm>
            <a:off x="3494013" y="3107896"/>
            <a:ext cx="2161800" cy="309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atin typeface="Chewy"/>
                <a:ea typeface="Chewy"/>
                <a:cs typeface="Chewy"/>
                <a:sym typeface="Chew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4" name="Google Shape;764;p36"/>
          <p:cNvSpPr txBox="1">
            <a:spLocks noGrp="1"/>
          </p:cNvSpPr>
          <p:nvPr>
            <p:ph type="subTitle" idx="13"/>
          </p:nvPr>
        </p:nvSpPr>
        <p:spPr>
          <a:xfrm>
            <a:off x="3494010" y="3471763"/>
            <a:ext cx="2161800" cy="636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5" name="Google Shape;765;p36"/>
          <p:cNvSpPr txBox="1">
            <a:spLocks noGrp="1"/>
          </p:cNvSpPr>
          <p:nvPr>
            <p:ph type="subTitle" idx="14"/>
          </p:nvPr>
        </p:nvSpPr>
        <p:spPr>
          <a:xfrm>
            <a:off x="6195675" y="3107896"/>
            <a:ext cx="2161800" cy="309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atin typeface="Chewy"/>
                <a:ea typeface="Chewy"/>
                <a:cs typeface="Chewy"/>
                <a:sym typeface="Chew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6" name="Google Shape;766;p36"/>
          <p:cNvSpPr txBox="1">
            <a:spLocks noGrp="1"/>
          </p:cNvSpPr>
          <p:nvPr>
            <p:ph type="subTitle" idx="15"/>
          </p:nvPr>
        </p:nvSpPr>
        <p:spPr>
          <a:xfrm>
            <a:off x="6195672" y="3471763"/>
            <a:ext cx="2161800" cy="636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1pPr>
            <a:lvl2pPr lvl="1">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2pPr>
            <a:lvl3pPr lvl="2">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3pPr>
            <a:lvl4pPr lvl="3">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4pPr>
            <a:lvl5pPr lvl="4">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5pPr>
            <a:lvl6pPr lvl="5">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6pPr>
            <a:lvl7pPr lvl="6">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7pPr>
            <a:lvl8pPr lvl="7">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8pPr>
            <a:lvl9pPr lvl="8">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8" r:id="rId6"/>
    <p:sldLayoutId id="2147483660" r:id="rId7"/>
    <p:sldLayoutId id="2147483671" r:id="rId8"/>
    <p:sldLayoutId id="2147483682"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4"/>
          <p:cNvSpPr/>
          <p:nvPr/>
        </p:nvSpPr>
        <p:spPr>
          <a:xfrm>
            <a:off x="477875" y="2464525"/>
            <a:ext cx="3029877" cy="763903"/>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txBox="1">
            <a:spLocks noGrp="1"/>
          </p:cNvSpPr>
          <p:nvPr>
            <p:ph type="ctrTitle"/>
          </p:nvPr>
        </p:nvSpPr>
        <p:spPr>
          <a:xfrm>
            <a:off x="713225" y="843525"/>
            <a:ext cx="4421400" cy="24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AI-Driven </a:t>
            </a:r>
            <a:br>
              <a:rPr lang="en" dirty="0"/>
            </a:br>
            <a:r>
              <a:rPr lang="en" dirty="0"/>
              <a:t>Crop Disease Detection</a:t>
            </a:r>
            <a:endParaRPr dirty="0"/>
          </a:p>
        </p:txBody>
      </p:sp>
      <p:sp>
        <p:nvSpPr>
          <p:cNvPr id="857" name="Google Shape;857;p44"/>
          <p:cNvSpPr/>
          <p:nvPr/>
        </p:nvSpPr>
        <p:spPr>
          <a:xfrm>
            <a:off x="7099923" y="4295092"/>
            <a:ext cx="248484" cy="794515"/>
          </a:xfrm>
          <a:custGeom>
            <a:avLst/>
            <a:gdLst/>
            <a:ahLst/>
            <a:cxnLst/>
            <a:rect l="l" t="t" r="r" b="b"/>
            <a:pathLst>
              <a:path w="5338" h="17068" extrusionOk="0">
                <a:moveTo>
                  <a:pt x="2386" y="1"/>
                </a:moveTo>
                <a:cubicBezTo>
                  <a:pt x="2281" y="1"/>
                  <a:pt x="2174" y="18"/>
                  <a:pt x="2069" y="56"/>
                </a:cubicBezTo>
                <a:lnTo>
                  <a:pt x="668" y="523"/>
                </a:lnTo>
                <a:cubicBezTo>
                  <a:pt x="267" y="690"/>
                  <a:pt x="0" y="1123"/>
                  <a:pt x="67" y="1557"/>
                </a:cubicBezTo>
                <a:lnTo>
                  <a:pt x="2302" y="16468"/>
                </a:lnTo>
                <a:cubicBezTo>
                  <a:pt x="2335" y="16801"/>
                  <a:pt x="2669" y="17068"/>
                  <a:pt x="3003" y="17068"/>
                </a:cubicBezTo>
                <a:lnTo>
                  <a:pt x="4337" y="17068"/>
                </a:lnTo>
                <a:cubicBezTo>
                  <a:pt x="4904" y="17068"/>
                  <a:pt x="5338" y="16601"/>
                  <a:pt x="5271" y="16034"/>
                </a:cubicBezTo>
                <a:lnTo>
                  <a:pt x="3303" y="823"/>
                </a:lnTo>
                <a:cubicBezTo>
                  <a:pt x="3249" y="335"/>
                  <a:pt x="2841" y="1"/>
                  <a:pt x="2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7820426" y="4185884"/>
            <a:ext cx="194113" cy="903722"/>
          </a:xfrm>
          <a:custGeom>
            <a:avLst/>
            <a:gdLst/>
            <a:ahLst/>
            <a:cxnLst/>
            <a:rect l="l" t="t" r="r" b="b"/>
            <a:pathLst>
              <a:path w="4170" h="19414" extrusionOk="0">
                <a:moveTo>
                  <a:pt x="1901" y="0"/>
                </a:moveTo>
                <a:cubicBezTo>
                  <a:pt x="1401" y="0"/>
                  <a:pt x="1001" y="400"/>
                  <a:pt x="967" y="901"/>
                </a:cubicBezTo>
                <a:lnTo>
                  <a:pt x="33" y="18447"/>
                </a:lnTo>
                <a:cubicBezTo>
                  <a:pt x="0" y="18980"/>
                  <a:pt x="434" y="19414"/>
                  <a:pt x="967" y="19414"/>
                </a:cubicBezTo>
                <a:lnTo>
                  <a:pt x="2102" y="19414"/>
                </a:lnTo>
                <a:cubicBezTo>
                  <a:pt x="2569" y="19414"/>
                  <a:pt x="3002" y="19047"/>
                  <a:pt x="3036" y="18547"/>
                </a:cubicBezTo>
                <a:lnTo>
                  <a:pt x="4136" y="1001"/>
                </a:lnTo>
                <a:cubicBezTo>
                  <a:pt x="4170" y="467"/>
                  <a:pt x="3736" y="0"/>
                  <a:pt x="3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011431" y="4396898"/>
            <a:ext cx="1470515" cy="261052"/>
          </a:xfrm>
          <a:custGeom>
            <a:avLst/>
            <a:gdLst/>
            <a:ahLst/>
            <a:cxnLst/>
            <a:rect l="l" t="t" r="r" b="b"/>
            <a:pathLst>
              <a:path w="31590" h="5608" extrusionOk="0">
                <a:moveTo>
                  <a:pt x="31073" y="1"/>
                </a:moveTo>
                <a:cubicBezTo>
                  <a:pt x="31056" y="1"/>
                  <a:pt x="31039" y="2"/>
                  <a:pt x="31022" y="4"/>
                </a:cubicBezTo>
                <a:lnTo>
                  <a:pt x="534" y="2539"/>
                </a:lnTo>
                <a:cubicBezTo>
                  <a:pt x="234" y="2572"/>
                  <a:pt x="0" y="2839"/>
                  <a:pt x="33" y="3106"/>
                </a:cubicBezTo>
                <a:lnTo>
                  <a:pt x="300" y="5141"/>
                </a:lnTo>
                <a:cubicBezTo>
                  <a:pt x="334" y="5408"/>
                  <a:pt x="567" y="5608"/>
                  <a:pt x="867" y="5608"/>
                </a:cubicBezTo>
                <a:lnTo>
                  <a:pt x="31089" y="3640"/>
                </a:lnTo>
                <a:cubicBezTo>
                  <a:pt x="31356" y="3606"/>
                  <a:pt x="31589" y="3406"/>
                  <a:pt x="31589" y="3106"/>
                </a:cubicBezTo>
                <a:lnTo>
                  <a:pt x="31589" y="537"/>
                </a:lnTo>
                <a:cubicBezTo>
                  <a:pt x="31589" y="254"/>
                  <a:pt x="31352" y="1"/>
                  <a:pt x="3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8121652" y="3977430"/>
            <a:ext cx="301272" cy="1113755"/>
          </a:xfrm>
          <a:custGeom>
            <a:avLst/>
            <a:gdLst/>
            <a:ahLst/>
            <a:cxnLst/>
            <a:rect l="l" t="t" r="r" b="b"/>
            <a:pathLst>
              <a:path w="6472" h="23926" extrusionOk="0">
                <a:moveTo>
                  <a:pt x="3045" y="0"/>
                </a:moveTo>
                <a:cubicBezTo>
                  <a:pt x="2570" y="0"/>
                  <a:pt x="2197" y="351"/>
                  <a:pt x="2135" y="842"/>
                </a:cubicBezTo>
                <a:lnTo>
                  <a:pt x="34" y="22891"/>
                </a:lnTo>
                <a:cubicBezTo>
                  <a:pt x="0" y="23425"/>
                  <a:pt x="401" y="23892"/>
                  <a:pt x="968" y="23925"/>
                </a:cubicBezTo>
                <a:lnTo>
                  <a:pt x="2102" y="23925"/>
                </a:lnTo>
                <a:cubicBezTo>
                  <a:pt x="2569" y="23925"/>
                  <a:pt x="2969" y="23558"/>
                  <a:pt x="3036" y="23125"/>
                </a:cubicBezTo>
                <a:lnTo>
                  <a:pt x="6405" y="1309"/>
                </a:lnTo>
                <a:cubicBezTo>
                  <a:pt x="6472" y="775"/>
                  <a:pt x="6105" y="275"/>
                  <a:pt x="5571" y="242"/>
                </a:cubicBezTo>
                <a:lnTo>
                  <a:pt x="3169" y="8"/>
                </a:lnTo>
                <a:cubicBezTo>
                  <a:pt x="3127" y="3"/>
                  <a:pt x="3086" y="0"/>
                  <a:pt x="3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7441508" y="4039901"/>
            <a:ext cx="239174" cy="1049703"/>
          </a:xfrm>
          <a:custGeom>
            <a:avLst/>
            <a:gdLst/>
            <a:ahLst/>
            <a:cxnLst/>
            <a:rect l="l" t="t" r="r" b="b"/>
            <a:pathLst>
              <a:path w="5138" h="22550" extrusionOk="0">
                <a:moveTo>
                  <a:pt x="968" y="1"/>
                </a:moveTo>
                <a:cubicBezTo>
                  <a:pt x="435" y="1"/>
                  <a:pt x="1" y="468"/>
                  <a:pt x="34" y="1001"/>
                </a:cubicBezTo>
                <a:lnTo>
                  <a:pt x="1202" y="21683"/>
                </a:lnTo>
                <a:cubicBezTo>
                  <a:pt x="1235" y="22183"/>
                  <a:pt x="1635" y="22550"/>
                  <a:pt x="2136" y="22550"/>
                </a:cubicBezTo>
                <a:lnTo>
                  <a:pt x="4171" y="22550"/>
                </a:lnTo>
                <a:cubicBezTo>
                  <a:pt x="4704" y="22550"/>
                  <a:pt x="5138" y="22116"/>
                  <a:pt x="5105" y="21583"/>
                </a:cubicBezTo>
                <a:lnTo>
                  <a:pt x="3770" y="868"/>
                </a:lnTo>
                <a:cubicBezTo>
                  <a:pt x="3737" y="401"/>
                  <a:pt x="3337" y="1"/>
                  <a:pt x="2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8239657" y="4470030"/>
            <a:ext cx="45060" cy="46643"/>
          </a:xfrm>
          <a:custGeom>
            <a:avLst/>
            <a:gdLst/>
            <a:ahLst/>
            <a:cxnLst/>
            <a:rect l="l" t="t" r="r" b="b"/>
            <a:pathLst>
              <a:path w="968" h="1002" extrusionOk="0">
                <a:moveTo>
                  <a:pt x="501" y="0"/>
                </a:moveTo>
                <a:cubicBezTo>
                  <a:pt x="234" y="0"/>
                  <a:pt x="1" y="234"/>
                  <a:pt x="1" y="501"/>
                </a:cubicBezTo>
                <a:cubicBezTo>
                  <a:pt x="1" y="768"/>
                  <a:pt x="234" y="1001"/>
                  <a:pt x="501" y="1001"/>
                </a:cubicBezTo>
                <a:cubicBezTo>
                  <a:pt x="768" y="1001"/>
                  <a:pt x="968" y="768"/>
                  <a:pt x="968" y="501"/>
                </a:cubicBezTo>
                <a:cubicBezTo>
                  <a:pt x="968" y="234"/>
                  <a:pt x="768" y="0"/>
                  <a:pt x="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7894953" y="4504198"/>
            <a:ext cx="45060" cy="45060"/>
          </a:xfrm>
          <a:custGeom>
            <a:avLst/>
            <a:gdLst/>
            <a:ahLst/>
            <a:cxnLst/>
            <a:rect l="l" t="t" r="r" b="b"/>
            <a:pathLst>
              <a:path w="968" h="968" extrusionOk="0">
                <a:moveTo>
                  <a:pt x="501" y="0"/>
                </a:moveTo>
                <a:cubicBezTo>
                  <a:pt x="234" y="0"/>
                  <a:pt x="0" y="234"/>
                  <a:pt x="0" y="501"/>
                </a:cubicBezTo>
                <a:cubicBezTo>
                  <a:pt x="0" y="768"/>
                  <a:pt x="234" y="968"/>
                  <a:pt x="501" y="968"/>
                </a:cubicBezTo>
                <a:cubicBezTo>
                  <a:pt x="767" y="968"/>
                  <a:pt x="968" y="768"/>
                  <a:pt x="968" y="501"/>
                </a:cubicBezTo>
                <a:cubicBezTo>
                  <a:pt x="968" y="234"/>
                  <a:pt x="767" y="0"/>
                  <a:pt x="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7539356" y="4527473"/>
            <a:ext cx="45060" cy="45107"/>
          </a:xfrm>
          <a:custGeom>
            <a:avLst/>
            <a:gdLst/>
            <a:ahLst/>
            <a:cxnLst/>
            <a:rect l="l" t="t" r="r" b="b"/>
            <a:pathLst>
              <a:path w="968" h="969" extrusionOk="0">
                <a:moveTo>
                  <a:pt x="467" y="1"/>
                </a:moveTo>
                <a:cubicBezTo>
                  <a:pt x="201" y="1"/>
                  <a:pt x="0" y="201"/>
                  <a:pt x="0" y="468"/>
                </a:cubicBezTo>
                <a:cubicBezTo>
                  <a:pt x="0" y="735"/>
                  <a:pt x="201" y="968"/>
                  <a:pt x="467" y="968"/>
                </a:cubicBezTo>
                <a:cubicBezTo>
                  <a:pt x="734" y="968"/>
                  <a:pt x="968" y="735"/>
                  <a:pt x="968" y="468"/>
                </a:cubicBezTo>
                <a:cubicBezTo>
                  <a:pt x="968" y="201"/>
                  <a:pt x="734" y="1"/>
                  <a:pt x="467" y="1"/>
                </a:cubicBez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7179104" y="4553868"/>
            <a:ext cx="45060" cy="45107"/>
          </a:xfrm>
          <a:custGeom>
            <a:avLst/>
            <a:gdLst/>
            <a:ahLst/>
            <a:cxnLst/>
            <a:rect l="l" t="t" r="r" b="b"/>
            <a:pathLst>
              <a:path w="968" h="969" extrusionOk="0">
                <a:moveTo>
                  <a:pt x="468" y="1"/>
                </a:moveTo>
                <a:cubicBezTo>
                  <a:pt x="201" y="1"/>
                  <a:pt x="1" y="234"/>
                  <a:pt x="1" y="501"/>
                </a:cubicBezTo>
                <a:cubicBezTo>
                  <a:pt x="1" y="768"/>
                  <a:pt x="201" y="968"/>
                  <a:pt x="468" y="968"/>
                </a:cubicBezTo>
                <a:cubicBezTo>
                  <a:pt x="734" y="968"/>
                  <a:pt x="968" y="768"/>
                  <a:pt x="968" y="501"/>
                </a:cubicBezTo>
                <a:cubicBezTo>
                  <a:pt x="968" y="234"/>
                  <a:pt x="734" y="1"/>
                  <a:pt x="4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7351480" y="4764835"/>
            <a:ext cx="209661" cy="161761"/>
          </a:xfrm>
          <a:custGeom>
            <a:avLst/>
            <a:gdLst/>
            <a:ahLst/>
            <a:cxnLst/>
            <a:rect l="l" t="t" r="r" b="b"/>
            <a:pathLst>
              <a:path w="4504" h="3475" extrusionOk="0">
                <a:moveTo>
                  <a:pt x="1729" y="0"/>
                </a:moveTo>
                <a:cubicBezTo>
                  <a:pt x="1675" y="0"/>
                  <a:pt x="1621" y="2"/>
                  <a:pt x="1568" y="5"/>
                </a:cubicBezTo>
                <a:cubicBezTo>
                  <a:pt x="1001" y="72"/>
                  <a:pt x="467" y="272"/>
                  <a:pt x="0" y="739"/>
                </a:cubicBezTo>
                <a:cubicBezTo>
                  <a:pt x="467" y="1240"/>
                  <a:pt x="801" y="1540"/>
                  <a:pt x="1134" y="1773"/>
                </a:cubicBezTo>
                <a:cubicBezTo>
                  <a:pt x="1435" y="2040"/>
                  <a:pt x="1701" y="2240"/>
                  <a:pt x="1968" y="2407"/>
                </a:cubicBezTo>
                <a:cubicBezTo>
                  <a:pt x="2235" y="2540"/>
                  <a:pt x="2502" y="2674"/>
                  <a:pt x="2836" y="2841"/>
                </a:cubicBezTo>
                <a:cubicBezTo>
                  <a:pt x="3169" y="2974"/>
                  <a:pt x="3536" y="3208"/>
                  <a:pt x="4137" y="3474"/>
                </a:cubicBezTo>
                <a:cubicBezTo>
                  <a:pt x="4470" y="2941"/>
                  <a:pt x="4503" y="2307"/>
                  <a:pt x="4270" y="1740"/>
                </a:cubicBezTo>
                <a:cubicBezTo>
                  <a:pt x="4070" y="1206"/>
                  <a:pt x="3670" y="706"/>
                  <a:pt x="3169" y="406"/>
                </a:cubicBezTo>
                <a:cubicBezTo>
                  <a:pt x="2719" y="135"/>
                  <a:pt x="2215" y="0"/>
                  <a:pt x="1729" y="0"/>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7735006" y="4693706"/>
            <a:ext cx="135135" cy="145934"/>
          </a:xfrm>
          <a:custGeom>
            <a:avLst/>
            <a:gdLst/>
            <a:ahLst/>
            <a:cxnLst/>
            <a:rect l="l" t="t" r="r" b="b"/>
            <a:pathLst>
              <a:path w="2903" h="3135" extrusionOk="0">
                <a:moveTo>
                  <a:pt x="2153" y="0"/>
                </a:moveTo>
                <a:cubicBezTo>
                  <a:pt x="1883" y="0"/>
                  <a:pt x="1648" y="55"/>
                  <a:pt x="1435" y="132"/>
                </a:cubicBezTo>
                <a:cubicBezTo>
                  <a:pt x="1068" y="266"/>
                  <a:pt x="768" y="499"/>
                  <a:pt x="534" y="766"/>
                </a:cubicBezTo>
                <a:cubicBezTo>
                  <a:pt x="301" y="1066"/>
                  <a:pt x="134" y="1400"/>
                  <a:pt x="67" y="1767"/>
                </a:cubicBezTo>
                <a:cubicBezTo>
                  <a:pt x="0" y="2167"/>
                  <a:pt x="0" y="2601"/>
                  <a:pt x="234" y="3134"/>
                </a:cubicBezTo>
                <a:cubicBezTo>
                  <a:pt x="801" y="3101"/>
                  <a:pt x="1201" y="3001"/>
                  <a:pt x="1535" y="2834"/>
                </a:cubicBezTo>
                <a:cubicBezTo>
                  <a:pt x="1835" y="2701"/>
                  <a:pt x="2102" y="2501"/>
                  <a:pt x="2302" y="2267"/>
                </a:cubicBezTo>
                <a:cubicBezTo>
                  <a:pt x="2502" y="2034"/>
                  <a:pt x="2636" y="1767"/>
                  <a:pt x="2736" y="1400"/>
                </a:cubicBezTo>
                <a:cubicBezTo>
                  <a:pt x="2836" y="1066"/>
                  <a:pt x="2903" y="666"/>
                  <a:pt x="2802" y="99"/>
                </a:cubicBezTo>
                <a:cubicBezTo>
                  <a:pt x="2564" y="29"/>
                  <a:pt x="2349" y="0"/>
                  <a:pt x="2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7820426" y="4853328"/>
            <a:ext cx="277997" cy="115211"/>
          </a:xfrm>
          <a:custGeom>
            <a:avLst/>
            <a:gdLst/>
            <a:ahLst/>
            <a:cxnLst/>
            <a:rect l="l" t="t" r="r" b="b"/>
            <a:pathLst>
              <a:path w="5972" h="2475" extrusionOk="0">
                <a:moveTo>
                  <a:pt x="3193" y="1"/>
                </a:moveTo>
                <a:cubicBezTo>
                  <a:pt x="3028" y="1"/>
                  <a:pt x="2864" y="13"/>
                  <a:pt x="2702" y="39"/>
                </a:cubicBezTo>
                <a:cubicBezTo>
                  <a:pt x="2068" y="106"/>
                  <a:pt x="1468" y="373"/>
                  <a:pt x="967" y="773"/>
                </a:cubicBezTo>
                <a:cubicBezTo>
                  <a:pt x="467" y="1207"/>
                  <a:pt x="67" y="1774"/>
                  <a:pt x="0" y="2474"/>
                </a:cubicBezTo>
                <a:cubicBezTo>
                  <a:pt x="701" y="2474"/>
                  <a:pt x="1201" y="2474"/>
                  <a:pt x="1701" y="2441"/>
                </a:cubicBezTo>
                <a:cubicBezTo>
                  <a:pt x="2168" y="2407"/>
                  <a:pt x="2569" y="2407"/>
                  <a:pt x="3002" y="2341"/>
                </a:cubicBezTo>
                <a:cubicBezTo>
                  <a:pt x="3436" y="2274"/>
                  <a:pt x="3836" y="2207"/>
                  <a:pt x="4303" y="2107"/>
                </a:cubicBezTo>
                <a:cubicBezTo>
                  <a:pt x="4770" y="2007"/>
                  <a:pt x="5271" y="1907"/>
                  <a:pt x="5971" y="1707"/>
                </a:cubicBezTo>
                <a:cubicBezTo>
                  <a:pt x="5704" y="1040"/>
                  <a:pt x="5170" y="606"/>
                  <a:pt x="4603" y="306"/>
                </a:cubicBezTo>
                <a:cubicBezTo>
                  <a:pt x="4156" y="107"/>
                  <a:pt x="3672" y="1"/>
                  <a:pt x="3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7606109" y="4693752"/>
            <a:ext cx="146027" cy="204913"/>
          </a:xfrm>
          <a:custGeom>
            <a:avLst/>
            <a:gdLst/>
            <a:ahLst/>
            <a:cxnLst/>
            <a:rect l="l" t="t" r="r" b="b"/>
            <a:pathLst>
              <a:path w="3137" h="4402" extrusionOk="0">
                <a:moveTo>
                  <a:pt x="682" y="0"/>
                </a:moveTo>
                <a:cubicBezTo>
                  <a:pt x="461" y="0"/>
                  <a:pt x="234" y="41"/>
                  <a:pt x="1" y="131"/>
                </a:cubicBezTo>
                <a:cubicBezTo>
                  <a:pt x="134" y="765"/>
                  <a:pt x="234" y="1165"/>
                  <a:pt x="368" y="1532"/>
                </a:cubicBezTo>
                <a:cubicBezTo>
                  <a:pt x="468" y="1899"/>
                  <a:pt x="601" y="2199"/>
                  <a:pt x="735" y="2466"/>
                </a:cubicBezTo>
                <a:cubicBezTo>
                  <a:pt x="901" y="2733"/>
                  <a:pt x="1068" y="3000"/>
                  <a:pt x="1302" y="3300"/>
                </a:cubicBezTo>
                <a:cubicBezTo>
                  <a:pt x="1535" y="3600"/>
                  <a:pt x="1835" y="3934"/>
                  <a:pt x="2236" y="4401"/>
                </a:cubicBezTo>
                <a:cubicBezTo>
                  <a:pt x="2769" y="4034"/>
                  <a:pt x="3003" y="3500"/>
                  <a:pt x="3070" y="2967"/>
                </a:cubicBezTo>
                <a:cubicBezTo>
                  <a:pt x="3136" y="2433"/>
                  <a:pt x="3036" y="1866"/>
                  <a:pt x="2803" y="1399"/>
                </a:cubicBezTo>
                <a:cubicBezTo>
                  <a:pt x="2536" y="899"/>
                  <a:pt x="2136" y="498"/>
                  <a:pt x="1669" y="265"/>
                </a:cubicBezTo>
                <a:cubicBezTo>
                  <a:pt x="1362" y="101"/>
                  <a:pt x="1031"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7500533" y="4698966"/>
            <a:ext cx="172421" cy="177961"/>
          </a:xfrm>
          <a:custGeom>
            <a:avLst/>
            <a:gdLst/>
            <a:ahLst/>
            <a:cxnLst/>
            <a:rect l="l" t="t" r="r" b="b"/>
            <a:pathLst>
              <a:path w="3704" h="3823" extrusionOk="0">
                <a:moveTo>
                  <a:pt x="1291" y="0"/>
                </a:moveTo>
                <a:cubicBezTo>
                  <a:pt x="830" y="0"/>
                  <a:pt x="382" y="132"/>
                  <a:pt x="1" y="486"/>
                </a:cubicBezTo>
                <a:lnTo>
                  <a:pt x="768" y="1654"/>
                </a:lnTo>
                <a:cubicBezTo>
                  <a:pt x="968" y="1921"/>
                  <a:pt x="1135" y="2154"/>
                  <a:pt x="1335" y="2354"/>
                </a:cubicBezTo>
                <a:cubicBezTo>
                  <a:pt x="1502" y="2554"/>
                  <a:pt x="1735" y="2721"/>
                  <a:pt x="2002" y="2955"/>
                </a:cubicBezTo>
                <a:cubicBezTo>
                  <a:pt x="2269" y="3188"/>
                  <a:pt x="2602" y="3422"/>
                  <a:pt x="3103" y="3822"/>
                </a:cubicBezTo>
                <a:cubicBezTo>
                  <a:pt x="3570" y="3388"/>
                  <a:pt x="3703" y="2821"/>
                  <a:pt x="3670" y="2288"/>
                </a:cubicBezTo>
                <a:cubicBezTo>
                  <a:pt x="3636" y="1721"/>
                  <a:pt x="3403" y="1187"/>
                  <a:pt x="3036" y="787"/>
                </a:cubicBezTo>
                <a:cubicBezTo>
                  <a:pt x="2636" y="353"/>
                  <a:pt x="2135" y="86"/>
                  <a:pt x="1602" y="19"/>
                </a:cubicBezTo>
                <a:cubicBezTo>
                  <a:pt x="1498" y="7"/>
                  <a:pt x="1394" y="0"/>
                  <a:pt x="1291" y="0"/>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7727233" y="4783409"/>
            <a:ext cx="161529" cy="136997"/>
          </a:xfrm>
          <a:custGeom>
            <a:avLst/>
            <a:gdLst/>
            <a:ahLst/>
            <a:cxnLst/>
            <a:rect l="l" t="t" r="r" b="b"/>
            <a:pathLst>
              <a:path w="3470" h="2943" extrusionOk="0">
                <a:moveTo>
                  <a:pt x="2256" y="1"/>
                </a:moveTo>
                <a:cubicBezTo>
                  <a:pt x="2204" y="1"/>
                  <a:pt x="2153" y="3"/>
                  <a:pt x="2102" y="7"/>
                </a:cubicBezTo>
                <a:cubicBezTo>
                  <a:pt x="1669" y="7"/>
                  <a:pt x="1235" y="173"/>
                  <a:pt x="901" y="440"/>
                </a:cubicBezTo>
                <a:cubicBezTo>
                  <a:pt x="568" y="707"/>
                  <a:pt x="301" y="1074"/>
                  <a:pt x="167" y="1508"/>
                </a:cubicBezTo>
                <a:cubicBezTo>
                  <a:pt x="34" y="1941"/>
                  <a:pt x="1" y="2408"/>
                  <a:pt x="268" y="2942"/>
                </a:cubicBezTo>
                <a:cubicBezTo>
                  <a:pt x="868" y="2875"/>
                  <a:pt x="1235" y="2775"/>
                  <a:pt x="1535" y="2675"/>
                </a:cubicBezTo>
                <a:cubicBezTo>
                  <a:pt x="1869" y="2575"/>
                  <a:pt x="2102" y="2442"/>
                  <a:pt x="2302" y="2275"/>
                </a:cubicBezTo>
                <a:cubicBezTo>
                  <a:pt x="2536" y="2108"/>
                  <a:pt x="2703" y="1908"/>
                  <a:pt x="2869" y="1641"/>
                </a:cubicBezTo>
                <a:cubicBezTo>
                  <a:pt x="3070" y="1374"/>
                  <a:pt x="3236" y="1041"/>
                  <a:pt x="3470" y="474"/>
                </a:cubicBezTo>
                <a:cubicBezTo>
                  <a:pt x="3087" y="120"/>
                  <a:pt x="2652" y="1"/>
                  <a:pt x="2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7798687" y="4796536"/>
            <a:ext cx="212780" cy="136252"/>
          </a:xfrm>
          <a:custGeom>
            <a:avLst/>
            <a:gdLst/>
            <a:ahLst/>
            <a:cxnLst/>
            <a:rect l="l" t="t" r="r" b="b"/>
            <a:pathLst>
              <a:path w="4571" h="2927" extrusionOk="0">
                <a:moveTo>
                  <a:pt x="2748" y="0"/>
                </a:moveTo>
                <a:cubicBezTo>
                  <a:pt x="2347" y="0"/>
                  <a:pt x="1955" y="81"/>
                  <a:pt x="1601" y="258"/>
                </a:cubicBezTo>
                <a:cubicBezTo>
                  <a:pt x="1134" y="458"/>
                  <a:pt x="701" y="825"/>
                  <a:pt x="434" y="1292"/>
                </a:cubicBezTo>
                <a:cubicBezTo>
                  <a:pt x="167" y="1726"/>
                  <a:pt x="0" y="2293"/>
                  <a:pt x="167" y="2927"/>
                </a:cubicBezTo>
                <a:cubicBezTo>
                  <a:pt x="801" y="2827"/>
                  <a:pt x="1201" y="2760"/>
                  <a:pt x="1601" y="2693"/>
                </a:cubicBezTo>
                <a:cubicBezTo>
                  <a:pt x="1968" y="2593"/>
                  <a:pt x="2268" y="2493"/>
                  <a:pt x="2569" y="2360"/>
                </a:cubicBezTo>
                <a:cubicBezTo>
                  <a:pt x="2869" y="2226"/>
                  <a:pt x="3136" y="2060"/>
                  <a:pt x="3436" y="1826"/>
                </a:cubicBezTo>
                <a:cubicBezTo>
                  <a:pt x="3769" y="1593"/>
                  <a:pt x="4103" y="1326"/>
                  <a:pt x="4570" y="892"/>
                </a:cubicBezTo>
                <a:cubicBezTo>
                  <a:pt x="4170" y="358"/>
                  <a:pt x="3669" y="125"/>
                  <a:pt x="3136" y="25"/>
                </a:cubicBezTo>
                <a:cubicBezTo>
                  <a:pt x="3006" y="9"/>
                  <a:pt x="2877" y="0"/>
                  <a:pt x="27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7682219" y="4637752"/>
            <a:ext cx="107158" cy="181685"/>
          </a:xfrm>
          <a:custGeom>
            <a:avLst/>
            <a:gdLst/>
            <a:ahLst/>
            <a:cxnLst/>
            <a:rect l="l" t="t" r="r" b="b"/>
            <a:pathLst>
              <a:path w="2302" h="3903" extrusionOk="0">
                <a:moveTo>
                  <a:pt x="901" y="0"/>
                </a:moveTo>
                <a:cubicBezTo>
                  <a:pt x="534" y="467"/>
                  <a:pt x="334" y="767"/>
                  <a:pt x="200" y="1067"/>
                </a:cubicBezTo>
                <a:cubicBezTo>
                  <a:pt x="67" y="1368"/>
                  <a:pt x="0" y="1668"/>
                  <a:pt x="0" y="1968"/>
                </a:cubicBezTo>
                <a:cubicBezTo>
                  <a:pt x="0" y="2235"/>
                  <a:pt x="67" y="2535"/>
                  <a:pt x="200" y="2835"/>
                </a:cubicBezTo>
                <a:cubicBezTo>
                  <a:pt x="367" y="3136"/>
                  <a:pt x="567" y="3436"/>
                  <a:pt x="934" y="3903"/>
                </a:cubicBezTo>
                <a:cubicBezTo>
                  <a:pt x="1501" y="3703"/>
                  <a:pt x="1802" y="3336"/>
                  <a:pt x="2035" y="3002"/>
                </a:cubicBezTo>
                <a:cubicBezTo>
                  <a:pt x="2235" y="2669"/>
                  <a:pt x="2302" y="2302"/>
                  <a:pt x="2302" y="1935"/>
                </a:cubicBezTo>
                <a:cubicBezTo>
                  <a:pt x="2302" y="1568"/>
                  <a:pt x="2202" y="1201"/>
                  <a:pt x="2002" y="867"/>
                </a:cubicBezTo>
                <a:cubicBezTo>
                  <a:pt x="1802" y="534"/>
                  <a:pt x="1468" y="200"/>
                  <a:pt x="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7474139" y="4755665"/>
            <a:ext cx="141326" cy="139883"/>
          </a:xfrm>
          <a:custGeom>
            <a:avLst/>
            <a:gdLst/>
            <a:ahLst/>
            <a:cxnLst/>
            <a:rect l="l" t="t" r="r" b="b"/>
            <a:pathLst>
              <a:path w="3036" h="3005" extrusionOk="0">
                <a:moveTo>
                  <a:pt x="1005" y="1"/>
                </a:moveTo>
                <a:cubicBezTo>
                  <a:pt x="692" y="1"/>
                  <a:pt x="346" y="72"/>
                  <a:pt x="0" y="302"/>
                </a:cubicBezTo>
                <a:cubicBezTo>
                  <a:pt x="134" y="869"/>
                  <a:pt x="201" y="1203"/>
                  <a:pt x="334" y="1503"/>
                </a:cubicBezTo>
                <a:cubicBezTo>
                  <a:pt x="434" y="1803"/>
                  <a:pt x="568" y="2037"/>
                  <a:pt x="768" y="2237"/>
                </a:cubicBezTo>
                <a:cubicBezTo>
                  <a:pt x="934" y="2437"/>
                  <a:pt x="1201" y="2604"/>
                  <a:pt x="1502" y="2737"/>
                </a:cubicBezTo>
                <a:cubicBezTo>
                  <a:pt x="1868" y="2871"/>
                  <a:pt x="2235" y="3004"/>
                  <a:pt x="2836" y="3004"/>
                </a:cubicBezTo>
                <a:cubicBezTo>
                  <a:pt x="3036" y="2471"/>
                  <a:pt x="3036" y="2037"/>
                  <a:pt x="2969" y="1637"/>
                </a:cubicBezTo>
                <a:cubicBezTo>
                  <a:pt x="2869" y="1270"/>
                  <a:pt x="2702" y="936"/>
                  <a:pt x="2436" y="636"/>
                </a:cubicBezTo>
                <a:cubicBezTo>
                  <a:pt x="2169" y="369"/>
                  <a:pt x="1835" y="136"/>
                  <a:pt x="1401" y="36"/>
                </a:cubicBezTo>
                <a:cubicBezTo>
                  <a:pt x="1278" y="15"/>
                  <a:pt x="1145" y="1"/>
                  <a:pt x="1005" y="1"/>
                </a:cubicBezTo>
                <a:close/>
              </a:path>
            </a:pathLst>
          </a:custGeom>
          <a:solidFill>
            <a:srgbClr val="A7A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7384065" y="4843925"/>
            <a:ext cx="705000" cy="214642"/>
          </a:xfrm>
          <a:custGeom>
            <a:avLst/>
            <a:gdLst/>
            <a:ahLst/>
            <a:cxnLst/>
            <a:rect l="l" t="t" r="r" b="b"/>
            <a:pathLst>
              <a:path w="15145" h="4611" extrusionOk="0">
                <a:moveTo>
                  <a:pt x="5876" y="1"/>
                </a:moveTo>
                <a:cubicBezTo>
                  <a:pt x="3468" y="1"/>
                  <a:pt x="3437" y="1775"/>
                  <a:pt x="3437" y="1775"/>
                </a:cubicBezTo>
                <a:cubicBezTo>
                  <a:pt x="3437" y="1775"/>
                  <a:pt x="3135" y="1225"/>
                  <a:pt x="2415" y="1225"/>
                </a:cubicBezTo>
                <a:cubicBezTo>
                  <a:pt x="2148" y="1225"/>
                  <a:pt x="1823" y="1301"/>
                  <a:pt x="1435" y="1509"/>
                </a:cubicBezTo>
                <a:cubicBezTo>
                  <a:pt x="1" y="2276"/>
                  <a:pt x="534" y="4611"/>
                  <a:pt x="534" y="4611"/>
                </a:cubicBezTo>
                <a:lnTo>
                  <a:pt x="15145" y="4611"/>
                </a:lnTo>
                <a:cubicBezTo>
                  <a:pt x="14592" y="2651"/>
                  <a:pt x="13459" y="2163"/>
                  <a:pt x="12468" y="2163"/>
                </a:cubicBezTo>
                <a:cubicBezTo>
                  <a:pt x="11485" y="2163"/>
                  <a:pt x="10642" y="2643"/>
                  <a:pt x="10642" y="2643"/>
                </a:cubicBezTo>
                <a:cubicBezTo>
                  <a:pt x="10642" y="2643"/>
                  <a:pt x="8774" y="141"/>
                  <a:pt x="6138" y="8"/>
                </a:cubicBezTo>
                <a:cubicBezTo>
                  <a:pt x="6048" y="3"/>
                  <a:pt x="5961" y="1"/>
                  <a:pt x="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7407386" y="4913705"/>
            <a:ext cx="616462" cy="144864"/>
          </a:xfrm>
          <a:custGeom>
            <a:avLst/>
            <a:gdLst/>
            <a:ahLst/>
            <a:cxnLst/>
            <a:rect l="l" t="t" r="r" b="b"/>
            <a:pathLst>
              <a:path w="13243" h="3112" extrusionOk="0">
                <a:moveTo>
                  <a:pt x="5338" y="1"/>
                </a:moveTo>
                <a:cubicBezTo>
                  <a:pt x="3832" y="1"/>
                  <a:pt x="3289" y="711"/>
                  <a:pt x="3069" y="1244"/>
                </a:cubicBezTo>
                <a:cubicBezTo>
                  <a:pt x="3000" y="1382"/>
                  <a:pt x="2867" y="1457"/>
                  <a:pt x="2726" y="1457"/>
                </a:cubicBezTo>
                <a:cubicBezTo>
                  <a:pt x="2662" y="1457"/>
                  <a:pt x="2597" y="1442"/>
                  <a:pt x="2535" y="1411"/>
                </a:cubicBezTo>
                <a:cubicBezTo>
                  <a:pt x="2385" y="1311"/>
                  <a:pt x="2177" y="1236"/>
                  <a:pt x="1910" y="1236"/>
                </a:cubicBezTo>
                <a:cubicBezTo>
                  <a:pt x="1643" y="1236"/>
                  <a:pt x="1318" y="1311"/>
                  <a:pt x="934" y="1511"/>
                </a:cubicBezTo>
                <a:cubicBezTo>
                  <a:pt x="367" y="1811"/>
                  <a:pt x="100" y="2378"/>
                  <a:pt x="0" y="2945"/>
                </a:cubicBezTo>
                <a:cubicBezTo>
                  <a:pt x="33" y="3045"/>
                  <a:pt x="33" y="3112"/>
                  <a:pt x="33" y="3112"/>
                </a:cubicBezTo>
                <a:lnTo>
                  <a:pt x="12676" y="3112"/>
                </a:lnTo>
                <a:cubicBezTo>
                  <a:pt x="13143" y="3112"/>
                  <a:pt x="13243" y="2445"/>
                  <a:pt x="12809" y="2311"/>
                </a:cubicBezTo>
                <a:cubicBezTo>
                  <a:pt x="12514" y="2213"/>
                  <a:pt x="12226" y="2174"/>
                  <a:pt x="11950" y="2174"/>
                </a:cubicBezTo>
                <a:cubicBezTo>
                  <a:pt x="11571" y="2174"/>
                  <a:pt x="11217" y="2248"/>
                  <a:pt x="10908" y="2345"/>
                </a:cubicBezTo>
                <a:cubicBezTo>
                  <a:pt x="10789" y="2379"/>
                  <a:pt x="10666" y="2395"/>
                  <a:pt x="10543" y="2395"/>
                </a:cubicBezTo>
                <a:cubicBezTo>
                  <a:pt x="10183" y="2395"/>
                  <a:pt x="9822" y="2251"/>
                  <a:pt x="9574" y="1978"/>
                </a:cubicBezTo>
                <a:cubicBezTo>
                  <a:pt x="8806" y="1244"/>
                  <a:pt x="7405" y="110"/>
                  <a:pt x="5637" y="10"/>
                </a:cubicBezTo>
                <a:cubicBezTo>
                  <a:pt x="5534" y="4"/>
                  <a:pt x="5434" y="1"/>
                  <a:pt x="5338" y="1"/>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6851484" y="5029057"/>
            <a:ext cx="2040380" cy="144445"/>
          </a:xfrm>
          <a:custGeom>
            <a:avLst/>
            <a:gdLst/>
            <a:ahLst/>
            <a:cxnLst/>
            <a:rect l="l" t="t" r="r" b="b"/>
            <a:pathLst>
              <a:path w="43832" h="3103" extrusionOk="0">
                <a:moveTo>
                  <a:pt x="21916" y="0"/>
                </a:moveTo>
                <a:cubicBezTo>
                  <a:pt x="9807" y="0"/>
                  <a:pt x="0" y="701"/>
                  <a:pt x="0" y="1534"/>
                </a:cubicBezTo>
                <a:cubicBezTo>
                  <a:pt x="0" y="2402"/>
                  <a:pt x="9807" y="3102"/>
                  <a:pt x="21916" y="3102"/>
                </a:cubicBezTo>
                <a:cubicBezTo>
                  <a:pt x="34025" y="3102"/>
                  <a:pt x="43832" y="2402"/>
                  <a:pt x="43832" y="1534"/>
                </a:cubicBezTo>
                <a:cubicBezTo>
                  <a:pt x="43832" y="701"/>
                  <a:pt x="34025" y="0"/>
                  <a:pt x="21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4"/>
          <p:cNvGrpSpPr/>
          <p:nvPr/>
        </p:nvGrpSpPr>
        <p:grpSpPr>
          <a:xfrm>
            <a:off x="5195500" y="3175550"/>
            <a:ext cx="467000" cy="431100"/>
            <a:chOff x="1849650" y="1202325"/>
            <a:chExt cx="467000" cy="431100"/>
          </a:xfrm>
        </p:grpSpPr>
        <p:sp>
          <p:nvSpPr>
            <p:cNvPr id="879" name="Google Shape;879;p44"/>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4"/>
          <p:cNvGrpSpPr/>
          <p:nvPr/>
        </p:nvGrpSpPr>
        <p:grpSpPr>
          <a:xfrm>
            <a:off x="5611262" y="872525"/>
            <a:ext cx="2802032" cy="4226307"/>
            <a:chOff x="5154062" y="872525"/>
            <a:chExt cx="2802032" cy="4226307"/>
          </a:xfrm>
        </p:grpSpPr>
        <p:grpSp>
          <p:nvGrpSpPr>
            <p:cNvPr id="894" name="Google Shape;894;p44"/>
            <p:cNvGrpSpPr/>
            <p:nvPr/>
          </p:nvGrpSpPr>
          <p:grpSpPr>
            <a:xfrm>
              <a:off x="5154062" y="872525"/>
              <a:ext cx="2802032" cy="4226307"/>
              <a:chOff x="5535062" y="872525"/>
              <a:chExt cx="2802032" cy="4226307"/>
            </a:xfrm>
          </p:grpSpPr>
          <p:sp>
            <p:nvSpPr>
              <p:cNvPr id="895" name="Google Shape;895;p44"/>
              <p:cNvSpPr/>
              <p:nvPr/>
            </p:nvSpPr>
            <p:spPr>
              <a:xfrm>
                <a:off x="6623618" y="2764814"/>
                <a:ext cx="523585" cy="1695858"/>
              </a:xfrm>
              <a:custGeom>
                <a:avLst/>
                <a:gdLst/>
                <a:ahLst/>
                <a:cxnLst/>
                <a:rect l="l" t="t" r="r" b="b"/>
                <a:pathLst>
                  <a:path w="10509" h="34038" extrusionOk="0">
                    <a:moveTo>
                      <a:pt x="4034" y="1"/>
                    </a:moveTo>
                    <a:cubicBezTo>
                      <a:pt x="2621" y="1"/>
                      <a:pt x="1432" y="653"/>
                      <a:pt x="1335" y="1514"/>
                    </a:cubicBezTo>
                    <a:cubicBezTo>
                      <a:pt x="1" y="14323"/>
                      <a:pt x="1335" y="34037"/>
                      <a:pt x="1335" y="34037"/>
                    </a:cubicBezTo>
                    <a:lnTo>
                      <a:pt x="9207" y="34037"/>
                    </a:lnTo>
                    <a:cubicBezTo>
                      <a:pt x="9207" y="34037"/>
                      <a:pt x="10508" y="17459"/>
                      <a:pt x="8907" y="5083"/>
                    </a:cubicBezTo>
                    <a:cubicBezTo>
                      <a:pt x="8440" y="1285"/>
                      <a:pt x="6016" y="1"/>
                      <a:pt x="4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6420893" y="4379096"/>
                <a:ext cx="679778" cy="719736"/>
              </a:xfrm>
              <a:custGeom>
                <a:avLst/>
                <a:gdLst/>
                <a:ahLst/>
                <a:cxnLst/>
                <a:rect l="l" t="t" r="r" b="b"/>
                <a:pathLst>
                  <a:path w="13644" h="14446" extrusionOk="0">
                    <a:moveTo>
                      <a:pt x="9308" y="0"/>
                    </a:moveTo>
                    <a:cubicBezTo>
                      <a:pt x="7745" y="0"/>
                      <a:pt x="6256" y="154"/>
                      <a:pt x="4804" y="402"/>
                    </a:cubicBezTo>
                    <a:lnTo>
                      <a:pt x="5170" y="10042"/>
                    </a:lnTo>
                    <a:cubicBezTo>
                      <a:pt x="5204" y="10376"/>
                      <a:pt x="5004" y="10709"/>
                      <a:pt x="4703" y="10843"/>
                    </a:cubicBezTo>
                    <a:lnTo>
                      <a:pt x="434" y="12911"/>
                    </a:lnTo>
                    <a:cubicBezTo>
                      <a:pt x="167" y="13044"/>
                      <a:pt x="0" y="13311"/>
                      <a:pt x="0" y="13645"/>
                    </a:cubicBezTo>
                    <a:cubicBezTo>
                      <a:pt x="0" y="14078"/>
                      <a:pt x="367" y="14445"/>
                      <a:pt x="801" y="14445"/>
                    </a:cubicBezTo>
                    <a:lnTo>
                      <a:pt x="11975" y="14445"/>
                    </a:lnTo>
                    <a:lnTo>
                      <a:pt x="13643" y="402"/>
                    </a:lnTo>
                    <a:cubicBezTo>
                      <a:pt x="12125" y="120"/>
                      <a:pt x="10688" y="0"/>
                      <a:pt x="9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6420893" y="5050547"/>
                <a:ext cx="601657" cy="48278"/>
              </a:xfrm>
              <a:custGeom>
                <a:avLst/>
                <a:gdLst/>
                <a:ahLst/>
                <a:cxnLst/>
                <a:rect l="l" t="t" r="r" b="b"/>
                <a:pathLst>
                  <a:path w="12076" h="969" extrusionOk="0">
                    <a:moveTo>
                      <a:pt x="0" y="1"/>
                    </a:moveTo>
                    <a:cubicBezTo>
                      <a:pt x="0" y="34"/>
                      <a:pt x="0" y="101"/>
                      <a:pt x="0" y="168"/>
                    </a:cubicBezTo>
                    <a:cubicBezTo>
                      <a:pt x="0" y="601"/>
                      <a:pt x="367" y="968"/>
                      <a:pt x="801" y="968"/>
                    </a:cubicBezTo>
                    <a:lnTo>
                      <a:pt x="11975" y="968"/>
                    </a:lnTo>
                    <a:lnTo>
                      <a:pt x="12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6897687" y="2588594"/>
                <a:ext cx="656661" cy="1872080"/>
              </a:xfrm>
              <a:custGeom>
                <a:avLst/>
                <a:gdLst/>
                <a:ahLst/>
                <a:cxnLst/>
                <a:rect l="l" t="t" r="r" b="b"/>
                <a:pathLst>
                  <a:path w="13180" h="37575" extrusionOk="0">
                    <a:moveTo>
                      <a:pt x="5253" y="0"/>
                    </a:moveTo>
                    <a:cubicBezTo>
                      <a:pt x="2585" y="0"/>
                      <a:pt x="0" y="3498"/>
                      <a:pt x="571" y="7019"/>
                    </a:cubicBezTo>
                    <a:cubicBezTo>
                      <a:pt x="1938" y="15692"/>
                      <a:pt x="4574" y="30336"/>
                      <a:pt x="5874" y="37574"/>
                    </a:cubicBezTo>
                    <a:lnTo>
                      <a:pt x="13180" y="37574"/>
                    </a:lnTo>
                    <a:cubicBezTo>
                      <a:pt x="12713" y="30402"/>
                      <a:pt x="11579" y="14658"/>
                      <a:pt x="9911" y="6252"/>
                    </a:cubicBezTo>
                    <a:cubicBezTo>
                      <a:pt x="9007" y="1694"/>
                      <a:pt x="7110" y="0"/>
                      <a:pt x="5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7155415" y="4370079"/>
                <a:ext cx="726362" cy="728754"/>
              </a:xfrm>
              <a:custGeom>
                <a:avLst/>
                <a:gdLst/>
                <a:ahLst/>
                <a:cxnLst/>
                <a:rect l="l" t="t" r="r" b="b"/>
                <a:pathLst>
                  <a:path w="14579" h="14627" extrusionOk="0">
                    <a:moveTo>
                      <a:pt x="4788" y="1"/>
                    </a:moveTo>
                    <a:cubicBezTo>
                      <a:pt x="3519" y="1"/>
                      <a:pt x="1914" y="190"/>
                      <a:pt x="1" y="783"/>
                    </a:cubicBezTo>
                    <a:lnTo>
                      <a:pt x="2503" y="14626"/>
                    </a:lnTo>
                    <a:lnTo>
                      <a:pt x="13777" y="14626"/>
                    </a:lnTo>
                    <a:cubicBezTo>
                      <a:pt x="14211" y="14626"/>
                      <a:pt x="14578" y="14259"/>
                      <a:pt x="14578" y="13826"/>
                    </a:cubicBezTo>
                    <a:cubicBezTo>
                      <a:pt x="14578" y="13526"/>
                      <a:pt x="14378" y="13259"/>
                      <a:pt x="14111" y="13125"/>
                    </a:cubicBezTo>
                    <a:lnTo>
                      <a:pt x="9775" y="10990"/>
                    </a:lnTo>
                    <a:cubicBezTo>
                      <a:pt x="9574" y="10890"/>
                      <a:pt x="9408" y="10657"/>
                      <a:pt x="9408" y="10423"/>
                    </a:cubicBezTo>
                    <a:lnTo>
                      <a:pt x="8207" y="583"/>
                    </a:lnTo>
                    <a:cubicBezTo>
                      <a:pt x="8207" y="583"/>
                      <a:pt x="7016" y="1"/>
                      <a:pt x="4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7270105" y="5050547"/>
                <a:ext cx="609977" cy="48278"/>
              </a:xfrm>
              <a:custGeom>
                <a:avLst/>
                <a:gdLst/>
                <a:ahLst/>
                <a:cxnLst/>
                <a:rect l="l" t="t" r="r" b="b"/>
                <a:pathLst>
                  <a:path w="12243" h="969" extrusionOk="0">
                    <a:moveTo>
                      <a:pt x="1" y="1"/>
                    </a:moveTo>
                    <a:lnTo>
                      <a:pt x="201" y="968"/>
                    </a:lnTo>
                    <a:lnTo>
                      <a:pt x="11442" y="968"/>
                    </a:lnTo>
                    <a:cubicBezTo>
                      <a:pt x="11909" y="968"/>
                      <a:pt x="12243" y="601"/>
                      <a:pt x="12243" y="168"/>
                    </a:cubicBezTo>
                    <a:cubicBezTo>
                      <a:pt x="12243" y="101"/>
                      <a:pt x="12243" y="68"/>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6281293" y="1655278"/>
                <a:ext cx="737921" cy="703045"/>
              </a:xfrm>
              <a:custGeom>
                <a:avLst/>
                <a:gdLst/>
                <a:ahLst/>
                <a:cxnLst/>
                <a:rect l="l" t="t" r="r" b="b"/>
                <a:pathLst>
                  <a:path w="14811" h="14111" extrusionOk="0">
                    <a:moveTo>
                      <a:pt x="10107" y="0"/>
                    </a:moveTo>
                    <a:cubicBezTo>
                      <a:pt x="5237" y="2268"/>
                      <a:pt x="0" y="8873"/>
                      <a:pt x="0" y="8873"/>
                    </a:cubicBezTo>
                    <a:lnTo>
                      <a:pt x="1768" y="14110"/>
                    </a:lnTo>
                    <a:lnTo>
                      <a:pt x="10841" y="9207"/>
                    </a:lnTo>
                    <a:cubicBezTo>
                      <a:pt x="14811" y="6005"/>
                      <a:pt x="12376" y="0"/>
                      <a:pt x="10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6135016" y="2032530"/>
                <a:ext cx="342430" cy="344074"/>
              </a:xfrm>
              <a:custGeom>
                <a:avLst/>
                <a:gdLst/>
                <a:ahLst/>
                <a:cxnLst/>
                <a:rect l="l" t="t" r="r" b="b"/>
                <a:pathLst>
                  <a:path w="6873" h="6906" extrusionOk="0">
                    <a:moveTo>
                      <a:pt x="3436" y="0"/>
                    </a:moveTo>
                    <a:cubicBezTo>
                      <a:pt x="1535" y="0"/>
                      <a:pt x="1" y="1568"/>
                      <a:pt x="1" y="3469"/>
                    </a:cubicBezTo>
                    <a:cubicBezTo>
                      <a:pt x="1" y="5337"/>
                      <a:pt x="1535" y="6905"/>
                      <a:pt x="3436" y="6905"/>
                    </a:cubicBezTo>
                    <a:cubicBezTo>
                      <a:pt x="5338" y="6905"/>
                      <a:pt x="6872" y="5337"/>
                      <a:pt x="6872" y="3469"/>
                    </a:cubicBezTo>
                    <a:cubicBezTo>
                      <a:pt x="6872" y="1568"/>
                      <a:pt x="5338" y="0"/>
                      <a:pt x="3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6038611" y="1854716"/>
                <a:ext cx="309198" cy="515912"/>
              </a:xfrm>
              <a:custGeom>
                <a:avLst/>
                <a:gdLst/>
                <a:ahLst/>
                <a:cxnLst/>
                <a:rect l="l" t="t" r="r" b="b"/>
                <a:pathLst>
                  <a:path w="6206" h="10355" extrusionOk="0">
                    <a:moveTo>
                      <a:pt x="3437" y="0"/>
                    </a:moveTo>
                    <a:cubicBezTo>
                      <a:pt x="2696" y="128"/>
                      <a:pt x="1897" y="686"/>
                      <a:pt x="934" y="686"/>
                    </a:cubicBezTo>
                    <a:cubicBezTo>
                      <a:pt x="639" y="686"/>
                      <a:pt x="329" y="633"/>
                      <a:pt x="1" y="500"/>
                    </a:cubicBezTo>
                    <a:lnTo>
                      <a:pt x="1" y="500"/>
                    </a:lnTo>
                    <a:cubicBezTo>
                      <a:pt x="401" y="4503"/>
                      <a:pt x="268" y="6672"/>
                      <a:pt x="835" y="8439"/>
                    </a:cubicBezTo>
                    <a:cubicBezTo>
                      <a:pt x="1232" y="9652"/>
                      <a:pt x="2343" y="10355"/>
                      <a:pt x="3493" y="10355"/>
                    </a:cubicBezTo>
                    <a:cubicBezTo>
                      <a:pt x="4084" y="10355"/>
                      <a:pt x="4684" y="10170"/>
                      <a:pt x="5205" y="9774"/>
                    </a:cubicBezTo>
                    <a:cubicBezTo>
                      <a:pt x="6205" y="9007"/>
                      <a:pt x="6205" y="7739"/>
                      <a:pt x="5705" y="6571"/>
                    </a:cubicBezTo>
                    <a:lnTo>
                      <a:pt x="3437" y="0"/>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5935579" y="1610588"/>
                <a:ext cx="274273" cy="298885"/>
              </a:xfrm>
              <a:custGeom>
                <a:avLst/>
                <a:gdLst/>
                <a:ahLst/>
                <a:cxnLst/>
                <a:rect l="l" t="t" r="r" b="b"/>
                <a:pathLst>
                  <a:path w="5505" h="5999" extrusionOk="0">
                    <a:moveTo>
                      <a:pt x="3169" y="0"/>
                    </a:moveTo>
                    <a:cubicBezTo>
                      <a:pt x="3073" y="0"/>
                      <a:pt x="2973" y="10"/>
                      <a:pt x="2870" y="30"/>
                    </a:cubicBezTo>
                    <a:lnTo>
                      <a:pt x="3036" y="997"/>
                    </a:lnTo>
                    <a:cubicBezTo>
                      <a:pt x="3170" y="1731"/>
                      <a:pt x="2736" y="2432"/>
                      <a:pt x="2036" y="2632"/>
                    </a:cubicBezTo>
                    <a:lnTo>
                      <a:pt x="1" y="3165"/>
                    </a:lnTo>
                    <a:lnTo>
                      <a:pt x="2069" y="5400"/>
                    </a:lnTo>
                    <a:cubicBezTo>
                      <a:pt x="2616" y="5785"/>
                      <a:pt x="3144" y="5999"/>
                      <a:pt x="3654" y="5999"/>
                    </a:cubicBezTo>
                    <a:cubicBezTo>
                      <a:pt x="4296" y="5999"/>
                      <a:pt x="4911" y="5661"/>
                      <a:pt x="5505" y="4900"/>
                    </a:cubicBezTo>
                    <a:lnTo>
                      <a:pt x="5071" y="1798"/>
                    </a:lnTo>
                    <a:cubicBezTo>
                      <a:pt x="5071" y="1798"/>
                      <a:pt x="4491" y="0"/>
                      <a:pt x="3169"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7856756" y="1218190"/>
                <a:ext cx="480339" cy="173482"/>
              </a:xfrm>
              <a:custGeom>
                <a:avLst/>
                <a:gdLst/>
                <a:ahLst/>
                <a:cxnLst/>
                <a:rect l="l" t="t" r="r" b="b"/>
                <a:pathLst>
                  <a:path w="9641" h="3482" extrusionOk="0">
                    <a:moveTo>
                      <a:pt x="5605" y="0"/>
                    </a:moveTo>
                    <a:lnTo>
                      <a:pt x="534" y="501"/>
                    </a:lnTo>
                    <a:lnTo>
                      <a:pt x="468" y="501"/>
                    </a:lnTo>
                    <a:cubicBezTo>
                      <a:pt x="167" y="567"/>
                      <a:pt x="1" y="834"/>
                      <a:pt x="67" y="1134"/>
                    </a:cubicBezTo>
                    <a:cubicBezTo>
                      <a:pt x="134" y="1335"/>
                      <a:pt x="301" y="1468"/>
                      <a:pt x="501" y="1501"/>
                    </a:cubicBezTo>
                    <a:lnTo>
                      <a:pt x="4537" y="3336"/>
                    </a:lnTo>
                    <a:cubicBezTo>
                      <a:pt x="4639" y="3438"/>
                      <a:pt x="4761" y="3481"/>
                      <a:pt x="4901" y="3481"/>
                    </a:cubicBezTo>
                    <a:cubicBezTo>
                      <a:pt x="4945" y="3481"/>
                      <a:pt x="4990" y="3477"/>
                      <a:pt x="5038" y="3469"/>
                    </a:cubicBezTo>
                    <a:lnTo>
                      <a:pt x="5104" y="3436"/>
                    </a:lnTo>
                    <a:lnTo>
                      <a:pt x="9507" y="1935"/>
                    </a:lnTo>
                    <a:cubicBezTo>
                      <a:pt x="9574" y="1935"/>
                      <a:pt x="9641" y="1835"/>
                      <a:pt x="9608" y="1768"/>
                    </a:cubicBezTo>
                    <a:cubicBezTo>
                      <a:pt x="9608" y="1668"/>
                      <a:pt x="9507" y="1635"/>
                      <a:pt x="9441" y="1635"/>
                    </a:cubicBezTo>
                    <a:lnTo>
                      <a:pt x="4971" y="2435"/>
                    </a:lnTo>
                    <a:lnTo>
                      <a:pt x="4304" y="2102"/>
                    </a:lnTo>
                    <a:lnTo>
                      <a:pt x="8874" y="634"/>
                    </a:lnTo>
                    <a:cubicBezTo>
                      <a:pt x="8974" y="634"/>
                      <a:pt x="9007" y="534"/>
                      <a:pt x="9007" y="467"/>
                    </a:cubicBezTo>
                    <a:cubicBezTo>
                      <a:pt x="8974" y="367"/>
                      <a:pt x="8907" y="334"/>
                      <a:pt x="8807" y="334"/>
                    </a:cubicBezTo>
                    <a:lnTo>
                      <a:pt x="2903" y="1501"/>
                    </a:lnTo>
                    <a:lnTo>
                      <a:pt x="2169" y="1134"/>
                    </a:lnTo>
                    <a:lnTo>
                      <a:pt x="5671" y="300"/>
                    </a:lnTo>
                    <a:cubicBezTo>
                      <a:pt x="5738" y="300"/>
                      <a:pt x="5805" y="200"/>
                      <a:pt x="5805" y="134"/>
                    </a:cubicBezTo>
                    <a:cubicBezTo>
                      <a:pt x="5771" y="34"/>
                      <a:pt x="5705" y="0"/>
                      <a:pt x="5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5535062" y="1305179"/>
                <a:ext cx="2481310" cy="585365"/>
              </a:xfrm>
              <a:custGeom>
                <a:avLst/>
                <a:gdLst/>
                <a:ahLst/>
                <a:cxnLst/>
                <a:rect l="l" t="t" r="r" b="b"/>
                <a:pathLst>
                  <a:path w="49803" h="11749" extrusionOk="0">
                    <a:moveTo>
                      <a:pt x="49266" y="1"/>
                    </a:moveTo>
                    <a:cubicBezTo>
                      <a:pt x="49224" y="1"/>
                      <a:pt x="49180" y="8"/>
                      <a:pt x="49136" y="22"/>
                    </a:cubicBezTo>
                    <a:lnTo>
                      <a:pt x="701" y="10063"/>
                    </a:lnTo>
                    <a:cubicBezTo>
                      <a:pt x="268" y="10163"/>
                      <a:pt x="1" y="10596"/>
                      <a:pt x="67" y="11030"/>
                    </a:cubicBezTo>
                    <a:cubicBezTo>
                      <a:pt x="126" y="11441"/>
                      <a:pt x="495" y="11748"/>
                      <a:pt x="900" y="11748"/>
                    </a:cubicBezTo>
                    <a:cubicBezTo>
                      <a:pt x="956" y="11748"/>
                      <a:pt x="1012" y="11743"/>
                      <a:pt x="1068" y="11731"/>
                    </a:cubicBezTo>
                    <a:lnTo>
                      <a:pt x="49336" y="923"/>
                    </a:lnTo>
                    <a:cubicBezTo>
                      <a:pt x="49670" y="856"/>
                      <a:pt x="49803" y="456"/>
                      <a:pt x="49636" y="189"/>
                    </a:cubicBezTo>
                    <a:cubicBezTo>
                      <a:pt x="49558" y="85"/>
                      <a:pt x="49419" y="1"/>
                      <a:pt x="49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6031985" y="1324560"/>
                <a:ext cx="1981092" cy="457072"/>
              </a:xfrm>
              <a:custGeom>
                <a:avLst/>
                <a:gdLst/>
                <a:ahLst/>
                <a:cxnLst/>
                <a:rect l="l" t="t" r="r" b="b"/>
                <a:pathLst>
                  <a:path w="39763" h="9174" extrusionOk="0">
                    <a:moveTo>
                      <a:pt x="39729" y="0"/>
                    </a:moveTo>
                    <a:cubicBezTo>
                      <a:pt x="39728" y="0"/>
                      <a:pt x="30589" y="2669"/>
                      <a:pt x="24218" y="3436"/>
                    </a:cubicBezTo>
                    <a:lnTo>
                      <a:pt x="20215" y="3703"/>
                    </a:lnTo>
                    <a:cubicBezTo>
                      <a:pt x="17005" y="5503"/>
                      <a:pt x="12553" y="6197"/>
                      <a:pt x="8851" y="6197"/>
                    </a:cubicBezTo>
                    <a:cubicBezTo>
                      <a:pt x="8437" y="6197"/>
                      <a:pt x="8032" y="6188"/>
                      <a:pt x="7639" y="6171"/>
                    </a:cubicBezTo>
                    <a:lnTo>
                      <a:pt x="1" y="7772"/>
                    </a:lnTo>
                    <a:cubicBezTo>
                      <a:pt x="167" y="8206"/>
                      <a:pt x="401" y="8673"/>
                      <a:pt x="801" y="9173"/>
                    </a:cubicBezTo>
                    <a:lnTo>
                      <a:pt x="39362" y="534"/>
                    </a:lnTo>
                    <a:cubicBezTo>
                      <a:pt x="39629" y="467"/>
                      <a:pt x="39762" y="234"/>
                      <a:pt x="39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5975487" y="1629072"/>
                <a:ext cx="99745" cy="147076"/>
              </a:xfrm>
              <a:custGeom>
                <a:avLst/>
                <a:gdLst/>
                <a:ahLst/>
                <a:cxnLst/>
                <a:rect l="l" t="t" r="r" b="b"/>
                <a:pathLst>
                  <a:path w="2002" h="2952" extrusionOk="0">
                    <a:moveTo>
                      <a:pt x="790" y="0"/>
                    </a:moveTo>
                    <a:cubicBezTo>
                      <a:pt x="728" y="0"/>
                      <a:pt x="664" y="8"/>
                      <a:pt x="601" y="26"/>
                    </a:cubicBezTo>
                    <a:cubicBezTo>
                      <a:pt x="234" y="126"/>
                      <a:pt x="0" y="493"/>
                      <a:pt x="134" y="860"/>
                    </a:cubicBezTo>
                    <a:lnTo>
                      <a:pt x="567" y="2428"/>
                    </a:lnTo>
                    <a:cubicBezTo>
                      <a:pt x="652" y="2737"/>
                      <a:pt x="949" y="2951"/>
                      <a:pt x="1260" y="2951"/>
                    </a:cubicBezTo>
                    <a:cubicBezTo>
                      <a:pt x="1318" y="2951"/>
                      <a:pt x="1377" y="2944"/>
                      <a:pt x="1435" y="2928"/>
                    </a:cubicBezTo>
                    <a:cubicBezTo>
                      <a:pt x="1802" y="2794"/>
                      <a:pt x="2002" y="2428"/>
                      <a:pt x="1902" y="2061"/>
                    </a:cubicBezTo>
                    <a:lnTo>
                      <a:pt x="1435" y="493"/>
                    </a:lnTo>
                    <a:cubicBezTo>
                      <a:pt x="1352" y="190"/>
                      <a:pt x="1087" y="0"/>
                      <a:pt x="79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6043643" y="1610239"/>
                <a:ext cx="79816" cy="149916"/>
              </a:xfrm>
              <a:custGeom>
                <a:avLst/>
                <a:gdLst/>
                <a:ahLst/>
                <a:cxnLst/>
                <a:rect l="l" t="t" r="r" b="b"/>
                <a:pathLst>
                  <a:path w="1602" h="3009" extrusionOk="0">
                    <a:moveTo>
                      <a:pt x="701" y="1"/>
                    </a:moveTo>
                    <a:cubicBezTo>
                      <a:pt x="679" y="1"/>
                      <a:pt x="656" y="2"/>
                      <a:pt x="634" y="4"/>
                    </a:cubicBezTo>
                    <a:cubicBezTo>
                      <a:pt x="267" y="70"/>
                      <a:pt x="0" y="404"/>
                      <a:pt x="33" y="771"/>
                    </a:cubicBezTo>
                    <a:lnTo>
                      <a:pt x="200" y="2405"/>
                    </a:lnTo>
                    <a:cubicBezTo>
                      <a:pt x="232" y="2751"/>
                      <a:pt x="530" y="3009"/>
                      <a:pt x="900" y="3009"/>
                    </a:cubicBezTo>
                    <a:cubicBezTo>
                      <a:pt x="922" y="3009"/>
                      <a:pt x="945" y="3008"/>
                      <a:pt x="967" y="3006"/>
                    </a:cubicBezTo>
                    <a:cubicBezTo>
                      <a:pt x="1334" y="2972"/>
                      <a:pt x="1601" y="2639"/>
                      <a:pt x="1568" y="2238"/>
                    </a:cubicBezTo>
                    <a:lnTo>
                      <a:pt x="1401" y="637"/>
                    </a:lnTo>
                    <a:cubicBezTo>
                      <a:pt x="1370" y="260"/>
                      <a:pt x="1071" y="1"/>
                      <a:pt x="701"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6066910" y="1658268"/>
                <a:ext cx="249312" cy="220465"/>
              </a:xfrm>
              <a:custGeom>
                <a:avLst/>
                <a:gdLst/>
                <a:ahLst/>
                <a:cxnLst/>
                <a:rect l="l" t="t" r="r" b="b"/>
                <a:pathLst>
                  <a:path w="5004" h="4425" extrusionOk="0">
                    <a:moveTo>
                      <a:pt x="3083" y="1"/>
                    </a:moveTo>
                    <a:cubicBezTo>
                      <a:pt x="3045" y="1"/>
                      <a:pt x="3007" y="3"/>
                      <a:pt x="2969" y="7"/>
                    </a:cubicBezTo>
                    <a:lnTo>
                      <a:pt x="500" y="407"/>
                    </a:lnTo>
                    <a:cubicBezTo>
                      <a:pt x="33" y="507"/>
                      <a:pt x="0" y="1174"/>
                      <a:pt x="467" y="1308"/>
                    </a:cubicBezTo>
                    <a:lnTo>
                      <a:pt x="600" y="1308"/>
                    </a:lnTo>
                    <a:cubicBezTo>
                      <a:pt x="1301" y="1375"/>
                      <a:pt x="2368" y="1408"/>
                      <a:pt x="2368" y="1408"/>
                    </a:cubicBezTo>
                    <a:cubicBezTo>
                      <a:pt x="2368" y="1408"/>
                      <a:pt x="0" y="2876"/>
                      <a:pt x="1001" y="4143"/>
                    </a:cubicBezTo>
                    <a:cubicBezTo>
                      <a:pt x="1156" y="4354"/>
                      <a:pt x="1408" y="4425"/>
                      <a:pt x="1675" y="4425"/>
                    </a:cubicBezTo>
                    <a:cubicBezTo>
                      <a:pt x="2209" y="4425"/>
                      <a:pt x="2802" y="4143"/>
                      <a:pt x="2802" y="4143"/>
                    </a:cubicBezTo>
                    <a:cubicBezTo>
                      <a:pt x="4370" y="3276"/>
                      <a:pt x="5004" y="1775"/>
                      <a:pt x="4603" y="1174"/>
                    </a:cubicBezTo>
                    <a:cubicBezTo>
                      <a:pt x="4370" y="874"/>
                      <a:pt x="4036" y="541"/>
                      <a:pt x="3803" y="274"/>
                    </a:cubicBezTo>
                    <a:cubicBezTo>
                      <a:pt x="3599" y="99"/>
                      <a:pt x="3344" y="1"/>
                      <a:pt x="3083"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6572102" y="1540588"/>
                <a:ext cx="998891" cy="1196637"/>
              </a:xfrm>
              <a:custGeom>
                <a:avLst/>
                <a:gdLst/>
                <a:ahLst/>
                <a:cxnLst/>
                <a:rect l="l" t="t" r="r" b="b"/>
                <a:pathLst>
                  <a:path w="20049" h="24018" extrusionOk="0">
                    <a:moveTo>
                      <a:pt x="13710" y="1"/>
                    </a:moveTo>
                    <a:cubicBezTo>
                      <a:pt x="9274" y="267"/>
                      <a:pt x="4270" y="2302"/>
                      <a:pt x="4270" y="2302"/>
                    </a:cubicBezTo>
                    <a:cubicBezTo>
                      <a:pt x="4270" y="2302"/>
                      <a:pt x="1" y="10541"/>
                      <a:pt x="2536" y="24018"/>
                    </a:cubicBezTo>
                    <a:lnTo>
                      <a:pt x="15011" y="23017"/>
                    </a:lnTo>
                    <a:cubicBezTo>
                      <a:pt x="15011" y="23017"/>
                      <a:pt x="15912" y="10208"/>
                      <a:pt x="20048" y="4537"/>
                    </a:cubicBezTo>
                    <a:cubicBezTo>
                      <a:pt x="20048" y="4537"/>
                      <a:pt x="19448" y="167"/>
                      <a:pt x="137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7019153" y="872525"/>
                <a:ext cx="398929" cy="330772"/>
              </a:xfrm>
              <a:custGeom>
                <a:avLst/>
                <a:gdLst/>
                <a:ahLst/>
                <a:cxnLst/>
                <a:rect l="l" t="t" r="r" b="b"/>
                <a:pathLst>
                  <a:path w="8007" h="6639" extrusionOk="0">
                    <a:moveTo>
                      <a:pt x="4169" y="0"/>
                    </a:moveTo>
                    <a:cubicBezTo>
                      <a:pt x="3008" y="0"/>
                      <a:pt x="1880" y="618"/>
                      <a:pt x="1268" y="1701"/>
                    </a:cubicBezTo>
                    <a:lnTo>
                      <a:pt x="1" y="3936"/>
                    </a:lnTo>
                    <a:lnTo>
                      <a:pt x="5972" y="6638"/>
                    </a:lnTo>
                    <a:lnTo>
                      <a:pt x="6972" y="5070"/>
                    </a:lnTo>
                    <a:cubicBezTo>
                      <a:pt x="8006" y="3402"/>
                      <a:pt x="7373" y="1201"/>
                      <a:pt x="5605" y="334"/>
                    </a:cubicBezTo>
                    <a:cubicBezTo>
                      <a:pt x="5143" y="108"/>
                      <a:pt x="4653" y="0"/>
                      <a:pt x="4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7019153" y="990503"/>
                <a:ext cx="345718" cy="212792"/>
              </a:xfrm>
              <a:custGeom>
                <a:avLst/>
                <a:gdLst/>
                <a:ahLst/>
                <a:cxnLst/>
                <a:rect l="l" t="t" r="r" b="b"/>
                <a:pathLst>
                  <a:path w="6939" h="4271" extrusionOk="0">
                    <a:moveTo>
                      <a:pt x="901" y="0"/>
                    </a:moveTo>
                    <a:lnTo>
                      <a:pt x="1" y="1568"/>
                    </a:lnTo>
                    <a:lnTo>
                      <a:pt x="5972" y="4270"/>
                    </a:lnTo>
                    <a:lnTo>
                      <a:pt x="6939" y="2736"/>
                    </a:lnTo>
                    <a:cubicBezTo>
                      <a:pt x="5738" y="1902"/>
                      <a:pt x="3737" y="768"/>
                      <a:pt x="901" y="0"/>
                    </a:cubicBezTo>
                    <a:close/>
                  </a:path>
                </a:pathLst>
              </a:custGeom>
              <a:solidFill>
                <a:srgbClr val="8FC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6744934" y="1029514"/>
                <a:ext cx="737971" cy="347612"/>
              </a:xfrm>
              <a:custGeom>
                <a:avLst/>
                <a:gdLst/>
                <a:ahLst/>
                <a:cxnLst/>
                <a:rect l="l" t="t" r="r" b="b"/>
                <a:pathLst>
                  <a:path w="14812" h="6977" extrusionOk="0">
                    <a:moveTo>
                      <a:pt x="2486" y="1"/>
                    </a:moveTo>
                    <a:cubicBezTo>
                      <a:pt x="1416" y="1"/>
                      <a:pt x="679" y="246"/>
                      <a:pt x="468" y="752"/>
                    </a:cubicBezTo>
                    <a:cubicBezTo>
                      <a:pt x="1" y="1953"/>
                      <a:pt x="2736" y="4121"/>
                      <a:pt x="6572" y="5655"/>
                    </a:cubicBezTo>
                    <a:cubicBezTo>
                      <a:pt x="8784" y="6521"/>
                      <a:pt x="10874" y="6976"/>
                      <a:pt x="12337" y="6976"/>
                    </a:cubicBezTo>
                    <a:cubicBezTo>
                      <a:pt x="13411" y="6976"/>
                      <a:pt x="14147" y="6731"/>
                      <a:pt x="14344" y="6222"/>
                    </a:cubicBezTo>
                    <a:cubicBezTo>
                      <a:pt x="14811" y="5055"/>
                      <a:pt x="12109" y="2853"/>
                      <a:pt x="8273" y="1352"/>
                    </a:cubicBezTo>
                    <a:cubicBezTo>
                      <a:pt x="6053" y="464"/>
                      <a:pt x="3956" y="1"/>
                      <a:pt x="2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7027473" y="1352809"/>
                <a:ext cx="192813" cy="302024"/>
              </a:xfrm>
              <a:custGeom>
                <a:avLst/>
                <a:gdLst/>
                <a:ahLst/>
                <a:cxnLst/>
                <a:rect l="l" t="t" r="r" b="b"/>
                <a:pathLst>
                  <a:path w="3870" h="6062" extrusionOk="0">
                    <a:moveTo>
                      <a:pt x="601" y="0"/>
                    </a:moveTo>
                    <a:lnTo>
                      <a:pt x="67" y="4503"/>
                    </a:lnTo>
                    <a:cubicBezTo>
                      <a:pt x="0" y="5104"/>
                      <a:pt x="334" y="5671"/>
                      <a:pt x="901" y="5904"/>
                    </a:cubicBezTo>
                    <a:cubicBezTo>
                      <a:pt x="1154" y="6010"/>
                      <a:pt x="1410" y="6062"/>
                      <a:pt x="1668" y="6062"/>
                    </a:cubicBezTo>
                    <a:cubicBezTo>
                      <a:pt x="2228" y="6062"/>
                      <a:pt x="2799" y="5817"/>
                      <a:pt x="3370" y="5337"/>
                    </a:cubicBezTo>
                    <a:cubicBezTo>
                      <a:pt x="3703" y="5070"/>
                      <a:pt x="3870" y="4670"/>
                      <a:pt x="3837" y="4270"/>
                    </a:cubicBezTo>
                    <a:lnTo>
                      <a:pt x="3603"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7158753" y="1274688"/>
                <a:ext cx="103083" cy="106072"/>
              </a:xfrm>
              <a:custGeom>
                <a:avLst/>
                <a:gdLst/>
                <a:ahLst/>
                <a:cxnLst/>
                <a:rect l="l" t="t" r="r" b="b"/>
                <a:pathLst>
                  <a:path w="2069" h="2129" extrusionOk="0">
                    <a:moveTo>
                      <a:pt x="801" y="0"/>
                    </a:moveTo>
                    <a:lnTo>
                      <a:pt x="1" y="1735"/>
                    </a:lnTo>
                    <a:lnTo>
                      <a:pt x="534" y="2035"/>
                    </a:lnTo>
                    <a:cubicBezTo>
                      <a:pt x="660" y="2098"/>
                      <a:pt x="796" y="2128"/>
                      <a:pt x="931" y="2128"/>
                    </a:cubicBezTo>
                    <a:cubicBezTo>
                      <a:pt x="1223" y="2128"/>
                      <a:pt x="1509" y="1986"/>
                      <a:pt x="1669" y="1735"/>
                    </a:cubicBezTo>
                    <a:lnTo>
                      <a:pt x="1802" y="1501"/>
                    </a:lnTo>
                    <a:cubicBezTo>
                      <a:pt x="2069" y="1068"/>
                      <a:pt x="1902" y="534"/>
                      <a:pt x="1468" y="301"/>
                    </a:cubicBezTo>
                    <a:lnTo>
                      <a:pt x="801"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6944370" y="1146197"/>
                <a:ext cx="315825" cy="311490"/>
              </a:xfrm>
              <a:custGeom>
                <a:avLst/>
                <a:gdLst/>
                <a:ahLst/>
                <a:cxnLst/>
                <a:rect l="l" t="t" r="r" b="b"/>
                <a:pathLst>
                  <a:path w="6339" h="6252" extrusionOk="0">
                    <a:moveTo>
                      <a:pt x="2425" y="1"/>
                    </a:moveTo>
                    <a:cubicBezTo>
                      <a:pt x="2003" y="1"/>
                      <a:pt x="1585" y="259"/>
                      <a:pt x="1435" y="678"/>
                    </a:cubicBezTo>
                    <a:lnTo>
                      <a:pt x="234" y="3480"/>
                    </a:lnTo>
                    <a:cubicBezTo>
                      <a:pt x="1" y="4648"/>
                      <a:pt x="701" y="5815"/>
                      <a:pt x="1835" y="6149"/>
                    </a:cubicBezTo>
                    <a:lnTo>
                      <a:pt x="1869" y="6149"/>
                    </a:lnTo>
                    <a:cubicBezTo>
                      <a:pt x="2099" y="6218"/>
                      <a:pt x="2333" y="6252"/>
                      <a:pt x="2564" y="6252"/>
                    </a:cubicBezTo>
                    <a:cubicBezTo>
                      <a:pt x="3334" y="6252"/>
                      <a:pt x="4067" y="5874"/>
                      <a:pt x="4504" y="5181"/>
                    </a:cubicBezTo>
                    <a:lnTo>
                      <a:pt x="5972" y="2846"/>
                    </a:lnTo>
                    <a:cubicBezTo>
                      <a:pt x="6338" y="2246"/>
                      <a:pt x="6105" y="1479"/>
                      <a:pt x="5505" y="1178"/>
                    </a:cubicBezTo>
                    <a:cubicBezTo>
                      <a:pt x="4571" y="745"/>
                      <a:pt x="3670" y="244"/>
                      <a:pt x="2569" y="11"/>
                    </a:cubicBezTo>
                    <a:cubicBezTo>
                      <a:pt x="2521" y="4"/>
                      <a:pt x="2473" y="1"/>
                      <a:pt x="2425"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6784841" y="2404800"/>
                <a:ext cx="236059" cy="236059"/>
              </a:xfrm>
              <a:custGeom>
                <a:avLst/>
                <a:gdLst/>
                <a:ahLst/>
                <a:cxnLst/>
                <a:rect l="l" t="t" r="r" b="b"/>
                <a:pathLst>
                  <a:path w="4738" h="4738" extrusionOk="0">
                    <a:moveTo>
                      <a:pt x="2369" y="0"/>
                    </a:moveTo>
                    <a:cubicBezTo>
                      <a:pt x="1068" y="0"/>
                      <a:pt x="0" y="1068"/>
                      <a:pt x="0" y="2369"/>
                    </a:cubicBezTo>
                    <a:cubicBezTo>
                      <a:pt x="0" y="3670"/>
                      <a:pt x="1068" y="4737"/>
                      <a:pt x="2369" y="4737"/>
                    </a:cubicBezTo>
                    <a:cubicBezTo>
                      <a:pt x="3670" y="4737"/>
                      <a:pt x="4737" y="3670"/>
                      <a:pt x="4737" y="2369"/>
                    </a:cubicBezTo>
                    <a:cubicBezTo>
                      <a:pt x="4737" y="1068"/>
                      <a:pt x="3670" y="0"/>
                      <a:pt x="2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6946014" y="2349946"/>
                <a:ext cx="289269" cy="287575"/>
              </a:xfrm>
              <a:custGeom>
                <a:avLst/>
                <a:gdLst/>
                <a:ahLst/>
                <a:cxnLst/>
                <a:rect l="l" t="t" r="r" b="b"/>
                <a:pathLst>
                  <a:path w="5806" h="5772" extrusionOk="0">
                    <a:moveTo>
                      <a:pt x="2903" y="1"/>
                    </a:moveTo>
                    <a:cubicBezTo>
                      <a:pt x="1302" y="1"/>
                      <a:pt x="1" y="1301"/>
                      <a:pt x="1" y="2903"/>
                    </a:cubicBezTo>
                    <a:cubicBezTo>
                      <a:pt x="1" y="4470"/>
                      <a:pt x="1302" y="5771"/>
                      <a:pt x="2903" y="5771"/>
                    </a:cubicBezTo>
                    <a:cubicBezTo>
                      <a:pt x="4504" y="5771"/>
                      <a:pt x="5805" y="4470"/>
                      <a:pt x="5805" y="2903"/>
                    </a:cubicBezTo>
                    <a:cubicBezTo>
                      <a:pt x="5805" y="1301"/>
                      <a:pt x="4504" y="1"/>
                      <a:pt x="2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7100611" y="2331363"/>
                <a:ext cx="152955" cy="120022"/>
              </a:xfrm>
              <a:custGeom>
                <a:avLst/>
                <a:gdLst/>
                <a:ahLst/>
                <a:cxnLst/>
                <a:rect l="l" t="t" r="r" b="b"/>
                <a:pathLst>
                  <a:path w="3070" h="2409" extrusionOk="0">
                    <a:moveTo>
                      <a:pt x="1209" y="0"/>
                    </a:moveTo>
                    <a:cubicBezTo>
                      <a:pt x="1161" y="0"/>
                      <a:pt x="1114" y="2"/>
                      <a:pt x="1068" y="7"/>
                    </a:cubicBezTo>
                    <a:cubicBezTo>
                      <a:pt x="667" y="40"/>
                      <a:pt x="300" y="173"/>
                      <a:pt x="0" y="507"/>
                    </a:cubicBezTo>
                    <a:cubicBezTo>
                      <a:pt x="300" y="841"/>
                      <a:pt x="534" y="1041"/>
                      <a:pt x="767" y="1207"/>
                    </a:cubicBezTo>
                    <a:cubicBezTo>
                      <a:pt x="968" y="1408"/>
                      <a:pt x="1168" y="1541"/>
                      <a:pt x="1334" y="1641"/>
                    </a:cubicBezTo>
                    <a:cubicBezTo>
                      <a:pt x="1535" y="1741"/>
                      <a:pt x="1701" y="1841"/>
                      <a:pt x="1935" y="1941"/>
                    </a:cubicBezTo>
                    <a:cubicBezTo>
                      <a:pt x="2168" y="2041"/>
                      <a:pt x="2402" y="2208"/>
                      <a:pt x="2836" y="2408"/>
                    </a:cubicBezTo>
                    <a:cubicBezTo>
                      <a:pt x="3069" y="2008"/>
                      <a:pt x="3069" y="1574"/>
                      <a:pt x="2936" y="1207"/>
                    </a:cubicBezTo>
                    <a:cubicBezTo>
                      <a:pt x="2802" y="807"/>
                      <a:pt x="2502" y="474"/>
                      <a:pt x="2168" y="273"/>
                    </a:cubicBezTo>
                    <a:cubicBezTo>
                      <a:pt x="1877" y="99"/>
                      <a:pt x="1535"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7383101" y="2278402"/>
                <a:ext cx="98101" cy="108165"/>
              </a:xfrm>
              <a:custGeom>
                <a:avLst/>
                <a:gdLst/>
                <a:ahLst/>
                <a:cxnLst/>
                <a:rect l="l" t="t" r="r" b="b"/>
                <a:pathLst>
                  <a:path w="1969" h="2171" extrusionOk="0">
                    <a:moveTo>
                      <a:pt x="1546" y="1"/>
                    </a:moveTo>
                    <a:cubicBezTo>
                      <a:pt x="1331" y="1"/>
                      <a:pt x="1152" y="38"/>
                      <a:pt x="1002" y="102"/>
                    </a:cubicBezTo>
                    <a:cubicBezTo>
                      <a:pt x="735" y="202"/>
                      <a:pt x="501" y="336"/>
                      <a:pt x="368" y="536"/>
                    </a:cubicBezTo>
                    <a:cubicBezTo>
                      <a:pt x="201" y="736"/>
                      <a:pt x="68" y="970"/>
                      <a:pt x="34" y="1236"/>
                    </a:cubicBezTo>
                    <a:cubicBezTo>
                      <a:pt x="1" y="1503"/>
                      <a:pt x="1" y="1803"/>
                      <a:pt x="168" y="2170"/>
                    </a:cubicBezTo>
                    <a:cubicBezTo>
                      <a:pt x="568" y="2137"/>
                      <a:pt x="835" y="2070"/>
                      <a:pt x="1035" y="1970"/>
                    </a:cubicBezTo>
                    <a:cubicBezTo>
                      <a:pt x="1268" y="1870"/>
                      <a:pt x="1435" y="1737"/>
                      <a:pt x="1569" y="1570"/>
                    </a:cubicBezTo>
                    <a:cubicBezTo>
                      <a:pt x="1702" y="1403"/>
                      <a:pt x="1802" y="1203"/>
                      <a:pt x="1869" y="970"/>
                    </a:cubicBezTo>
                    <a:cubicBezTo>
                      <a:pt x="1936" y="736"/>
                      <a:pt x="1969" y="436"/>
                      <a:pt x="1936" y="36"/>
                    </a:cubicBezTo>
                    <a:cubicBezTo>
                      <a:pt x="1794" y="12"/>
                      <a:pt x="1665" y="1"/>
                      <a:pt x="1546" y="1"/>
                    </a:cubicBezTo>
                    <a:close/>
                  </a:path>
                </a:pathLst>
              </a:custGeom>
              <a:solidFill>
                <a:srgbClr val="7A8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7444630" y="2396879"/>
                <a:ext cx="206116" cy="84399"/>
              </a:xfrm>
              <a:custGeom>
                <a:avLst/>
                <a:gdLst/>
                <a:ahLst/>
                <a:cxnLst/>
                <a:rect l="l" t="t" r="r" b="b"/>
                <a:pathLst>
                  <a:path w="4137" h="1694" extrusionOk="0">
                    <a:moveTo>
                      <a:pt x="2238" y="0"/>
                    </a:moveTo>
                    <a:cubicBezTo>
                      <a:pt x="2126" y="0"/>
                      <a:pt x="2014" y="9"/>
                      <a:pt x="1901" y="26"/>
                    </a:cubicBezTo>
                    <a:cubicBezTo>
                      <a:pt x="1434" y="59"/>
                      <a:pt x="1034" y="259"/>
                      <a:pt x="667" y="526"/>
                    </a:cubicBezTo>
                    <a:cubicBezTo>
                      <a:pt x="334" y="826"/>
                      <a:pt x="67" y="1193"/>
                      <a:pt x="0" y="1694"/>
                    </a:cubicBezTo>
                    <a:cubicBezTo>
                      <a:pt x="500" y="1694"/>
                      <a:pt x="867" y="1694"/>
                      <a:pt x="1201" y="1660"/>
                    </a:cubicBezTo>
                    <a:cubicBezTo>
                      <a:pt x="1501" y="1660"/>
                      <a:pt x="1801" y="1627"/>
                      <a:pt x="2102" y="1594"/>
                    </a:cubicBezTo>
                    <a:cubicBezTo>
                      <a:pt x="2368" y="1560"/>
                      <a:pt x="2669" y="1527"/>
                      <a:pt x="3002" y="1427"/>
                    </a:cubicBezTo>
                    <a:cubicBezTo>
                      <a:pt x="3302" y="1360"/>
                      <a:pt x="3669" y="1293"/>
                      <a:pt x="4136" y="1160"/>
                    </a:cubicBezTo>
                    <a:cubicBezTo>
                      <a:pt x="3970" y="693"/>
                      <a:pt x="3603" y="393"/>
                      <a:pt x="3202" y="193"/>
                    </a:cubicBezTo>
                    <a:cubicBezTo>
                      <a:pt x="2881" y="69"/>
                      <a:pt x="2559" y="0"/>
                      <a:pt x="2238" y="0"/>
                    </a:cubicBezTo>
                    <a:close/>
                  </a:path>
                </a:pathLst>
              </a:custGeom>
              <a:solidFill>
                <a:srgbClr val="529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7286745" y="2278253"/>
                <a:ext cx="109709" cy="151510"/>
              </a:xfrm>
              <a:custGeom>
                <a:avLst/>
                <a:gdLst/>
                <a:ahLst/>
                <a:cxnLst/>
                <a:rect l="l" t="t" r="r" b="b"/>
                <a:pathLst>
                  <a:path w="2202" h="3041" extrusionOk="0">
                    <a:moveTo>
                      <a:pt x="463" y="1"/>
                    </a:moveTo>
                    <a:cubicBezTo>
                      <a:pt x="314" y="1"/>
                      <a:pt x="159" y="23"/>
                      <a:pt x="0" y="72"/>
                    </a:cubicBezTo>
                    <a:cubicBezTo>
                      <a:pt x="100" y="506"/>
                      <a:pt x="200" y="806"/>
                      <a:pt x="267" y="1039"/>
                    </a:cubicBezTo>
                    <a:cubicBezTo>
                      <a:pt x="334" y="1306"/>
                      <a:pt x="434" y="1506"/>
                      <a:pt x="534" y="1706"/>
                    </a:cubicBezTo>
                    <a:cubicBezTo>
                      <a:pt x="634" y="1907"/>
                      <a:pt x="767" y="2073"/>
                      <a:pt x="934" y="2273"/>
                    </a:cubicBezTo>
                    <a:cubicBezTo>
                      <a:pt x="1101" y="2507"/>
                      <a:pt x="1268" y="2707"/>
                      <a:pt x="1568" y="3041"/>
                    </a:cubicBezTo>
                    <a:cubicBezTo>
                      <a:pt x="1935" y="2774"/>
                      <a:pt x="2102" y="2407"/>
                      <a:pt x="2135" y="2040"/>
                    </a:cubicBezTo>
                    <a:cubicBezTo>
                      <a:pt x="2202" y="1673"/>
                      <a:pt x="2102" y="1273"/>
                      <a:pt x="1935" y="973"/>
                    </a:cubicBezTo>
                    <a:cubicBezTo>
                      <a:pt x="1768" y="639"/>
                      <a:pt x="1501" y="339"/>
                      <a:pt x="1168" y="172"/>
                    </a:cubicBezTo>
                    <a:cubicBezTo>
                      <a:pt x="957" y="66"/>
                      <a:pt x="719" y="1"/>
                      <a:pt x="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7210269" y="2281441"/>
                <a:ext cx="126350" cy="131731"/>
              </a:xfrm>
              <a:custGeom>
                <a:avLst/>
                <a:gdLst/>
                <a:ahLst/>
                <a:cxnLst/>
                <a:rect l="l" t="t" r="r" b="b"/>
                <a:pathLst>
                  <a:path w="2536" h="2644" extrusionOk="0">
                    <a:moveTo>
                      <a:pt x="920" y="0"/>
                    </a:moveTo>
                    <a:cubicBezTo>
                      <a:pt x="582" y="0"/>
                      <a:pt x="256" y="87"/>
                      <a:pt x="1" y="341"/>
                    </a:cubicBezTo>
                    <a:lnTo>
                      <a:pt x="534" y="1142"/>
                    </a:lnTo>
                    <a:cubicBezTo>
                      <a:pt x="668" y="1342"/>
                      <a:pt x="768" y="1509"/>
                      <a:pt x="901" y="1642"/>
                    </a:cubicBezTo>
                    <a:cubicBezTo>
                      <a:pt x="1035" y="1776"/>
                      <a:pt x="1168" y="1909"/>
                      <a:pt x="1368" y="2043"/>
                    </a:cubicBezTo>
                    <a:cubicBezTo>
                      <a:pt x="1569" y="2209"/>
                      <a:pt x="1769" y="2376"/>
                      <a:pt x="2136" y="2643"/>
                    </a:cubicBezTo>
                    <a:cubicBezTo>
                      <a:pt x="2436" y="2376"/>
                      <a:pt x="2536" y="1976"/>
                      <a:pt x="2536" y="1576"/>
                    </a:cubicBezTo>
                    <a:cubicBezTo>
                      <a:pt x="2503" y="1209"/>
                      <a:pt x="2336" y="842"/>
                      <a:pt x="2069" y="542"/>
                    </a:cubicBezTo>
                    <a:cubicBezTo>
                      <a:pt x="1835" y="275"/>
                      <a:pt x="1468" y="75"/>
                      <a:pt x="1102" y="8"/>
                    </a:cubicBezTo>
                    <a:cubicBezTo>
                      <a:pt x="1041" y="3"/>
                      <a:pt x="980" y="0"/>
                      <a:pt x="9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7376474" y="2344566"/>
                <a:ext cx="119723" cy="101837"/>
              </a:xfrm>
              <a:custGeom>
                <a:avLst/>
                <a:gdLst/>
                <a:ahLst/>
                <a:cxnLst/>
                <a:rect l="l" t="t" r="r" b="b"/>
                <a:pathLst>
                  <a:path w="2403" h="2044" extrusionOk="0">
                    <a:moveTo>
                      <a:pt x="1607" y="1"/>
                    </a:moveTo>
                    <a:cubicBezTo>
                      <a:pt x="1560" y="1"/>
                      <a:pt x="1514" y="3"/>
                      <a:pt x="1468" y="8"/>
                    </a:cubicBezTo>
                    <a:cubicBezTo>
                      <a:pt x="1135" y="8"/>
                      <a:pt x="868" y="109"/>
                      <a:pt x="634" y="309"/>
                    </a:cubicBezTo>
                    <a:cubicBezTo>
                      <a:pt x="401" y="475"/>
                      <a:pt x="201" y="742"/>
                      <a:pt x="101" y="1043"/>
                    </a:cubicBezTo>
                    <a:cubicBezTo>
                      <a:pt x="34" y="1343"/>
                      <a:pt x="0" y="1676"/>
                      <a:pt x="201" y="2043"/>
                    </a:cubicBezTo>
                    <a:cubicBezTo>
                      <a:pt x="601" y="1977"/>
                      <a:pt x="868" y="1910"/>
                      <a:pt x="1068" y="1843"/>
                    </a:cubicBezTo>
                    <a:cubicBezTo>
                      <a:pt x="1301" y="1776"/>
                      <a:pt x="1468" y="1676"/>
                      <a:pt x="1602" y="1576"/>
                    </a:cubicBezTo>
                    <a:cubicBezTo>
                      <a:pt x="1735" y="1476"/>
                      <a:pt x="1868" y="1309"/>
                      <a:pt x="2002" y="1143"/>
                    </a:cubicBezTo>
                    <a:cubicBezTo>
                      <a:pt x="2102" y="942"/>
                      <a:pt x="2235" y="709"/>
                      <a:pt x="2402" y="342"/>
                    </a:cubicBezTo>
                    <a:cubicBezTo>
                      <a:pt x="2147" y="87"/>
                      <a:pt x="1869" y="1"/>
                      <a:pt x="1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7429634" y="2354331"/>
                <a:ext cx="156293" cy="100392"/>
              </a:xfrm>
              <a:custGeom>
                <a:avLst/>
                <a:gdLst/>
                <a:ahLst/>
                <a:cxnLst/>
                <a:rect l="l" t="t" r="r" b="b"/>
                <a:pathLst>
                  <a:path w="3137" h="2015" extrusionOk="0">
                    <a:moveTo>
                      <a:pt x="1922" y="1"/>
                    </a:moveTo>
                    <a:cubicBezTo>
                      <a:pt x="1639" y="1"/>
                      <a:pt x="1360" y="50"/>
                      <a:pt x="1102" y="179"/>
                    </a:cubicBezTo>
                    <a:cubicBezTo>
                      <a:pt x="768" y="313"/>
                      <a:pt x="501" y="580"/>
                      <a:pt x="301" y="880"/>
                    </a:cubicBezTo>
                    <a:cubicBezTo>
                      <a:pt x="101" y="1180"/>
                      <a:pt x="1" y="1580"/>
                      <a:pt x="101" y="2014"/>
                    </a:cubicBezTo>
                    <a:cubicBezTo>
                      <a:pt x="535" y="1947"/>
                      <a:pt x="835" y="1914"/>
                      <a:pt x="1102" y="1847"/>
                    </a:cubicBezTo>
                    <a:cubicBezTo>
                      <a:pt x="1369" y="1781"/>
                      <a:pt x="1569" y="1714"/>
                      <a:pt x="1769" y="1614"/>
                    </a:cubicBezTo>
                    <a:cubicBezTo>
                      <a:pt x="1969" y="1547"/>
                      <a:pt x="2169" y="1414"/>
                      <a:pt x="2369" y="1247"/>
                    </a:cubicBezTo>
                    <a:cubicBezTo>
                      <a:pt x="2603" y="1080"/>
                      <a:pt x="2836" y="913"/>
                      <a:pt x="3136" y="613"/>
                    </a:cubicBezTo>
                    <a:cubicBezTo>
                      <a:pt x="2870" y="246"/>
                      <a:pt x="2536" y="79"/>
                      <a:pt x="2169" y="13"/>
                    </a:cubicBezTo>
                    <a:cubicBezTo>
                      <a:pt x="2087" y="5"/>
                      <a:pt x="2004" y="1"/>
                      <a:pt x="1922" y="1"/>
                    </a:cubicBezTo>
                    <a:close/>
                  </a:path>
                </a:pathLst>
              </a:custGeom>
              <a:solidFill>
                <a:srgbClr val="44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7343243" y="2236950"/>
                <a:ext cx="79816" cy="132976"/>
              </a:xfrm>
              <a:custGeom>
                <a:avLst/>
                <a:gdLst/>
                <a:ahLst/>
                <a:cxnLst/>
                <a:rect l="l" t="t" r="r" b="b"/>
                <a:pathLst>
                  <a:path w="1602" h="2669" extrusionOk="0">
                    <a:moveTo>
                      <a:pt x="634" y="0"/>
                    </a:moveTo>
                    <a:cubicBezTo>
                      <a:pt x="367" y="300"/>
                      <a:pt x="234" y="534"/>
                      <a:pt x="134" y="734"/>
                    </a:cubicBezTo>
                    <a:cubicBezTo>
                      <a:pt x="34" y="968"/>
                      <a:pt x="0" y="1134"/>
                      <a:pt x="0" y="1335"/>
                    </a:cubicBezTo>
                    <a:cubicBezTo>
                      <a:pt x="0" y="1535"/>
                      <a:pt x="67" y="1735"/>
                      <a:pt x="167" y="1968"/>
                    </a:cubicBezTo>
                    <a:cubicBezTo>
                      <a:pt x="267" y="2168"/>
                      <a:pt x="401" y="2369"/>
                      <a:pt x="667" y="2669"/>
                    </a:cubicBezTo>
                    <a:cubicBezTo>
                      <a:pt x="1034" y="2569"/>
                      <a:pt x="1268" y="2302"/>
                      <a:pt x="1401" y="2068"/>
                    </a:cubicBezTo>
                    <a:cubicBezTo>
                      <a:pt x="1535" y="1835"/>
                      <a:pt x="1601" y="1568"/>
                      <a:pt x="1601" y="1335"/>
                    </a:cubicBezTo>
                    <a:cubicBezTo>
                      <a:pt x="1601" y="1101"/>
                      <a:pt x="1535" y="834"/>
                      <a:pt x="1401" y="601"/>
                    </a:cubicBezTo>
                    <a:cubicBezTo>
                      <a:pt x="1235" y="367"/>
                      <a:pt x="1034" y="134"/>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7190340" y="2323441"/>
                <a:ext cx="104727" cy="102983"/>
              </a:xfrm>
              <a:custGeom>
                <a:avLst/>
                <a:gdLst/>
                <a:ahLst/>
                <a:cxnLst/>
                <a:rect l="l" t="t" r="r" b="b"/>
                <a:pathLst>
                  <a:path w="2102" h="2067" extrusionOk="0">
                    <a:moveTo>
                      <a:pt x="687" y="1"/>
                    </a:moveTo>
                    <a:cubicBezTo>
                      <a:pt x="466" y="1"/>
                      <a:pt x="233" y="59"/>
                      <a:pt x="0" y="199"/>
                    </a:cubicBezTo>
                    <a:cubicBezTo>
                      <a:pt x="101" y="599"/>
                      <a:pt x="134" y="833"/>
                      <a:pt x="234" y="1066"/>
                    </a:cubicBezTo>
                    <a:cubicBezTo>
                      <a:pt x="301" y="1266"/>
                      <a:pt x="401" y="1400"/>
                      <a:pt x="534" y="1567"/>
                    </a:cubicBezTo>
                    <a:cubicBezTo>
                      <a:pt x="668" y="1700"/>
                      <a:pt x="834" y="1800"/>
                      <a:pt x="1035" y="1900"/>
                    </a:cubicBezTo>
                    <a:cubicBezTo>
                      <a:pt x="1268" y="2000"/>
                      <a:pt x="1535" y="2067"/>
                      <a:pt x="1935" y="2067"/>
                    </a:cubicBezTo>
                    <a:cubicBezTo>
                      <a:pt x="2102" y="1700"/>
                      <a:pt x="2102" y="1400"/>
                      <a:pt x="2035" y="1133"/>
                    </a:cubicBezTo>
                    <a:cubicBezTo>
                      <a:pt x="2002" y="899"/>
                      <a:pt x="1868" y="633"/>
                      <a:pt x="1668" y="466"/>
                    </a:cubicBezTo>
                    <a:cubicBezTo>
                      <a:pt x="1502" y="266"/>
                      <a:pt x="1268" y="99"/>
                      <a:pt x="968" y="32"/>
                    </a:cubicBezTo>
                    <a:cubicBezTo>
                      <a:pt x="877" y="12"/>
                      <a:pt x="78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7123878" y="2389555"/>
                <a:ext cx="520197" cy="158236"/>
              </a:xfrm>
              <a:custGeom>
                <a:avLst/>
                <a:gdLst/>
                <a:ahLst/>
                <a:cxnLst/>
                <a:rect l="l" t="t" r="r" b="b"/>
                <a:pathLst>
                  <a:path w="10441" h="3176" extrusionOk="0">
                    <a:moveTo>
                      <a:pt x="4045" y="1"/>
                    </a:moveTo>
                    <a:cubicBezTo>
                      <a:pt x="2400" y="1"/>
                      <a:pt x="2369" y="1240"/>
                      <a:pt x="2369" y="1240"/>
                    </a:cubicBezTo>
                    <a:cubicBezTo>
                      <a:pt x="2369" y="1240"/>
                      <a:pt x="2153" y="846"/>
                      <a:pt x="1657" y="846"/>
                    </a:cubicBezTo>
                    <a:cubicBezTo>
                      <a:pt x="1477" y="846"/>
                      <a:pt x="1259" y="898"/>
                      <a:pt x="1001" y="1040"/>
                    </a:cubicBezTo>
                    <a:cubicBezTo>
                      <a:pt x="0" y="1574"/>
                      <a:pt x="367" y="3175"/>
                      <a:pt x="367" y="3175"/>
                    </a:cubicBezTo>
                    <a:lnTo>
                      <a:pt x="10441" y="3175"/>
                    </a:lnTo>
                    <a:cubicBezTo>
                      <a:pt x="10060" y="1832"/>
                      <a:pt x="9291" y="1495"/>
                      <a:pt x="8615" y="1495"/>
                    </a:cubicBezTo>
                    <a:cubicBezTo>
                      <a:pt x="7930" y="1495"/>
                      <a:pt x="7339" y="1841"/>
                      <a:pt x="7339" y="1841"/>
                    </a:cubicBezTo>
                    <a:cubicBezTo>
                      <a:pt x="7339" y="1841"/>
                      <a:pt x="6071" y="106"/>
                      <a:pt x="4237" y="6"/>
                    </a:cubicBezTo>
                    <a:cubicBezTo>
                      <a:pt x="4170" y="2"/>
                      <a:pt x="4106" y="1"/>
                      <a:pt x="4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7140469" y="2441071"/>
                <a:ext cx="455427" cy="106720"/>
              </a:xfrm>
              <a:custGeom>
                <a:avLst/>
                <a:gdLst/>
                <a:ahLst/>
                <a:cxnLst/>
                <a:rect l="l" t="t" r="r" b="b"/>
                <a:pathLst>
                  <a:path w="9141" h="2142" extrusionOk="0">
                    <a:moveTo>
                      <a:pt x="3703" y="0"/>
                    </a:moveTo>
                    <a:cubicBezTo>
                      <a:pt x="2654" y="0"/>
                      <a:pt x="2261" y="494"/>
                      <a:pt x="2136" y="840"/>
                    </a:cubicBezTo>
                    <a:cubicBezTo>
                      <a:pt x="2087" y="938"/>
                      <a:pt x="1984" y="1000"/>
                      <a:pt x="1881" y="1000"/>
                    </a:cubicBezTo>
                    <a:cubicBezTo>
                      <a:pt x="1843" y="1000"/>
                      <a:pt x="1804" y="991"/>
                      <a:pt x="1769" y="974"/>
                    </a:cubicBezTo>
                    <a:cubicBezTo>
                      <a:pt x="1648" y="904"/>
                      <a:pt x="1499" y="844"/>
                      <a:pt x="1310" y="844"/>
                    </a:cubicBezTo>
                    <a:cubicBezTo>
                      <a:pt x="1135" y="844"/>
                      <a:pt x="925" y="896"/>
                      <a:pt x="668" y="1040"/>
                    </a:cubicBezTo>
                    <a:cubicBezTo>
                      <a:pt x="268" y="1240"/>
                      <a:pt x="101" y="1641"/>
                      <a:pt x="1" y="2041"/>
                    </a:cubicBezTo>
                    <a:cubicBezTo>
                      <a:pt x="34" y="2108"/>
                      <a:pt x="34" y="2141"/>
                      <a:pt x="34" y="2141"/>
                    </a:cubicBezTo>
                    <a:lnTo>
                      <a:pt x="8740" y="2141"/>
                    </a:lnTo>
                    <a:cubicBezTo>
                      <a:pt x="9074" y="2141"/>
                      <a:pt x="9141" y="1674"/>
                      <a:pt x="8840" y="1574"/>
                    </a:cubicBezTo>
                    <a:cubicBezTo>
                      <a:pt x="8654" y="1521"/>
                      <a:pt x="8467" y="1499"/>
                      <a:pt x="8286" y="1499"/>
                    </a:cubicBezTo>
                    <a:cubicBezTo>
                      <a:pt x="8016" y="1499"/>
                      <a:pt x="7760" y="1547"/>
                      <a:pt x="7539" y="1607"/>
                    </a:cubicBezTo>
                    <a:cubicBezTo>
                      <a:pt x="7452" y="1633"/>
                      <a:pt x="7363" y="1646"/>
                      <a:pt x="7274" y="1646"/>
                    </a:cubicBezTo>
                    <a:cubicBezTo>
                      <a:pt x="7023" y="1646"/>
                      <a:pt x="6778" y="1546"/>
                      <a:pt x="6605" y="1374"/>
                    </a:cubicBezTo>
                    <a:cubicBezTo>
                      <a:pt x="6072" y="840"/>
                      <a:pt x="5104" y="73"/>
                      <a:pt x="3904" y="6"/>
                    </a:cubicBezTo>
                    <a:cubicBezTo>
                      <a:pt x="3834" y="2"/>
                      <a:pt x="3768" y="0"/>
                      <a:pt x="3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6542209" y="2524473"/>
                <a:ext cx="1273065" cy="511378"/>
              </a:xfrm>
              <a:custGeom>
                <a:avLst/>
                <a:gdLst/>
                <a:ahLst/>
                <a:cxnLst/>
                <a:rect l="l" t="t" r="r" b="b"/>
                <a:pathLst>
                  <a:path w="25552" h="10264" extrusionOk="0">
                    <a:moveTo>
                      <a:pt x="25085" y="0"/>
                    </a:moveTo>
                    <a:lnTo>
                      <a:pt x="0" y="667"/>
                    </a:lnTo>
                    <a:lnTo>
                      <a:pt x="634" y="5371"/>
                    </a:lnTo>
                    <a:cubicBezTo>
                      <a:pt x="1012" y="8203"/>
                      <a:pt x="3408" y="10263"/>
                      <a:pt x="6199" y="10263"/>
                    </a:cubicBezTo>
                    <a:cubicBezTo>
                      <a:pt x="6366" y="10263"/>
                      <a:pt x="6535" y="10256"/>
                      <a:pt x="6705" y="10241"/>
                    </a:cubicBezTo>
                    <a:lnTo>
                      <a:pt x="20181" y="9073"/>
                    </a:lnTo>
                    <a:cubicBezTo>
                      <a:pt x="23283" y="8806"/>
                      <a:pt x="25552" y="6104"/>
                      <a:pt x="25318" y="3036"/>
                    </a:cubicBezTo>
                    <a:lnTo>
                      <a:pt x="2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6926086" y="2522779"/>
                <a:ext cx="890876" cy="495335"/>
              </a:xfrm>
              <a:custGeom>
                <a:avLst/>
                <a:gdLst/>
                <a:ahLst/>
                <a:cxnLst/>
                <a:rect l="l" t="t" r="r" b="b"/>
                <a:pathLst>
                  <a:path w="17881" h="9942" extrusionOk="0">
                    <a:moveTo>
                      <a:pt x="17380" y="1"/>
                    </a:moveTo>
                    <a:lnTo>
                      <a:pt x="1" y="501"/>
                    </a:lnTo>
                    <a:lnTo>
                      <a:pt x="568" y="5438"/>
                    </a:lnTo>
                    <a:cubicBezTo>
                      <a:pt x="768" y="7306"/>
                      <a:pt x="1635" y="8907"/>
                      <a:pt x="2836" y="9941"/>
                    </a:cubicBezTo>
                    <a:lnTo>
                      <a:pt x="12476" y="9107"/>
                    </a:lnTo>
                    <a:cubicBezTo>
                      <a:pt x="15578" y="8840"/>
                      <a:pt x="17880" y="6138"/>
                      <a:pt x="17613" y="3036"/>
                    </a:cubicBezTo>
                    <a:lnTo>
                      <a:pt x="17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7295016" y="1563855"/>
                <a:ext cx="556816" cy="744597"/>
              </a:xfrm>
              <a:custGeom>
                <a:avLst/>
                <a:gdLst/>
                <a:ahLst/>
                <a:cxnLst/>
                <a:rect l="l" t="t" r="r" b="b"/>
                <a:pathLst>
                  <a:path w="11176" h="14945" extrusionOk="0">
                    <a:moveTo>
                      <a:pt x="1902" y="1"/>
                    </a:moveTo>
                    <a:lnTo>
                      <a:pt x="1" y="8907"/>
                    </a:lnTo>
                    <a:lnTo>
                      <a:pt x="4638" y="14945"/>
                    </a:lnTo>
                    <a:lnTo>
                      <a:pt x="11176" y="13677"/>
                    </a:lnTo>
                    <a:cubicBezTo>
                      <a:pt x="11176" y="13677"/>
                      <a:pt x="8107" y="2369"/>
                      <a:pt x="1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7449613" y="2065762"/>
                <a:ext cx="420502" cy="420502"/>
              </a:xfrm>
              <a:custGeom>
                <a:avLst/>
                <a:gdLst/>
                <a:ahLst/>
                <a:cxnLst/>
                <a:rect l="l" t="t" r="r" b="b"/>
                <a:pathLst>
                  <a:path w="8440" h="8440" extrusionOk="0">
                    <a:moveTo>
                      <a:pt x="4237" y="0"/>
                    </a:moveTo>
                    <a:cubicBezTo>
                      <a:pt x="1902" y="0"/>
                      <a:pt x="0" y="1902"/>
                      <a:pt x="0" y="4237"/>
                    </a:cubicBezTo>
                    <a:cubicBezTo>
                      <a:pt x="0" y="6538"/>
                      <a:pt x="1902" y="8440"/>
                      <a:pt x="4237" y="8440"/>
                    </a:cubicBezTo>
                    <a:cubicBezTo>
                      <a:pt x="6572" y="8440"/>
                      <a:pt x="8440" y="6538"/>
                      <a:pt x="8440" y="4237"/>
                    </a:cubicBezTo>
                    <a:cubicBezTo>
                      <a:pt x="8440" y="1902"/>
                      <a:pt x="6572" y="0"/>
                      <a:pt x="4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7049096" y="2216971"/>
                <a:ext cx="734583" cy="839908"/>
              </a:xfrm>
              <a:custGeom>
                <a:avLst/>
                <a:gdLst/>
                <a:ahLst/>
                <a:cxnLst/>
                <a:rect l="l" t="t" r="r" b="b"/>
                <a:pathLst>
                  <a:path w="14744" h="16858" extrusionOk="0">
                    <a:moveTo>
                      <a:pt x="11917" y="1"/>
                    </a:moveTo>
                    <a:cubicBezTo>
                      <a:pt x="11775" y="1"/>
                      <a:pt x="11627" y="12"/>
                      <a:pt x="11475" y="34"/>
                    </a:cubicBezTo>
                    <a:cubicBezTo>
                      <a:pt x="10474" y="168"/>
                      <a:pt x="9574" y="835"/>
                      <a:pt x="9073" y="1702"/>
                    </a:cubicBezTo>
                    <a:lnTo>
                      <a:pt x="4937" y="9074"/>
                    </a:lnTo>
                    <a:cubicBezTo>
                      <a:pt x="4937" y="9074"/>
                      <a:pt x="2602" y="10609"/>
                      <a:pt x="1535" y="11743"/>
                    </a:cubicBezTo>
                    <a:cubicBezTo>
                      <a:pt x="967" y="12343"/>
                      <a:pt x="534" y="13110"/>
                      <a:pt x="234" y="13711"/>
                    </a:cubicBezTo>
                    <a:cubicBezTo>
                      <a:pt x="0" y="14178"/>
                      <a:pt x="367" y="14745"/>
                      <a:pt x="901" y="14745"/>
                    </a:cubicBezTo>
                    <a:cubicBezTo>
                      <a:pt x="1068" y="14745"/>
                      <a:pt x="3135" y="12644"/>
                      <a:pt x="3136" y="12643"/>
                    </a:cubicBezTo>
                    <a:lnTo>
                      <a:pt x="3136" y="12643"/>
                    </a:lnTo>
                    <a:cubicBezTo>
                      <a:pt x="3136" y="12644"/>
                      <a:pt x="3169" y="14311"/>
                      <a:pt x="2569" y="15712"/>
                    </a:cubicBezTo>
                    <a:cubicBezTo>
                      <a:pt x="2335" y="16213"/>
                      <a:pt x="2635" y="16813"/>
                      <a:pt x="3202" y="16846"/>
                    </a:cubicBezTo>
                    <a:cubicBezTo>
                      <a:pt x="3260" y="16854"/>
                      <a:pt x="3320" y="16858"/>
                      <a:pt x="3384" y="16858"/>
                    </a:cubicBezTo>
                    <a:cubicBezTo>
                      <a:pt x="3614" y="16858"/>
                      <a:pt x="3882" y="16803"/>
                      <a:pt x="4170" y="16646"/>
                    </a:cubicBezTo>
                    <a:cubicBezTo>
                      <a:pt x="4170" y="16646"/>
                      <a:pt x="4440" y="16742"/>
                      <a:pt x="4884" y="16742"/>
                    </a:cubicBezTo>
                    <a:cubicBezTo>
                      <a:pt x="5306" y="16742"/>
                      <a:pt x="5886" y="16655"/>
                      <a:pt x="6538" y="16313"/>
                    </a:cubicBezTo>
                    <a:cubicBezTo>
                      <a:pt x="7606" y="15779"/>
                      <a:pt x="8006" y="12410"/>
                      <a:pt x="8139" y="11042"/>
                    </a:cubicBezTo>
                    <a:cubicBezTo>
                      <a:pt x="8173" y="10642"/>
                      <a:pt x="8339" y="10275"/>
                      <a:pt x="8606" y="10008"/>
                    </a:cubicBezTo>
                    <a:lnTo>
                      <a:pt x="13543" y="4904"/>
                    </a:lnTo>
                    <a:cubicBezTo>
                      <a:pt x="14644" y="3770"/>
                      <a:pt x="14744" y="1936"/>
                      <a:pt x="13677" y="768"/>
                    </a:cubicBezTo>
                    <a:cubicBezTo>
                      <a:pt x="13205" y="269"/>
                      <a:pt x="12619" y="1"/>
                      <a:pt x="11917"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44"/>
            <p:cNvSpPr/>
            <p:nvPr/>
          </p:nvSpPr>
          <p:spPr>
            <a:xfrm>
              <a:off x="5534087" y="1652572"/>
              <a:ext cx="99745" cy="147076"/>
            </a:xfrm>
            <a:custGeom>
              <a:avLst/>
              <a:gdLst/>
              <a:ahLst/>
              <a:cxnLst/>
              <a:rect l="l" t="t" r="r" b="b"/>
              <a:pathLst>
                <a:path w="2002" h="2952" extrusionOk="0">
                  <a:moveTo>
                    <a:pt x="790" y="0"/>
                  </a:moveTo>
                  <a:cubicBezTo>
                    <a:pt x="728" y="0"/>
                    <a:pt x="664" y="8"/>
                    <a:pt x="601" y="26"/>
                  </a:cubicBezTo>
                  <a:cubicBezTo>
                    <a:pt x="234" y="126"/>
                    <a:pt x="0" y="493"/>
                    <a:pt x="134" y="860"/>
                  </a:cubicBezTo>
                  <a:lnTo>
                    <a:pt x="567" y="2428"/>
                  </a:lnTo>
                  <a:cubicBezTo>
                    <a:pt x="652" y="2737"/>
                    <a:pt x="949" y="2951"/>
                    <a:pt x="1260" y="2951"/>
                  </a:cubicBezTo>
                  <a:cubicBezTo>
                    <a:pt x="1318" y="2951"/>
                    <a:pt x="1377" y="2944"/>
                    <a:pt x="1435" y="2928"/>
                  </a:cubicBezTo>
                  <a:cubicBezTo>
                    <a:pt x="1802" y="2794"/>
                    <a:pt x="2002" y="2428"/>
                    <a:pt x="1902" y="2061"/>
                  </a:cubicBezTo>
                  <a:lnTo>
                    <a:pt x="1435" y="493"/>
                  </a:lnTo>
                  <a:cubicBezTo>
                    <a:pt x="1352" y="190"/>
                    <a:pt x="1087" y="0"/>
                    <a:pt x="79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44"/>
          <p:cNvGrpSpPr/>
          <p:nvPr/>
        </p:nvGrpSpPr>
        <p:grpSpPr>
          <a:xfrm flipH="1">
            <a:off x="8121075" y="2875975"/>
            <a:ext cx="467000" cy="431100"/>
            <a:chOff x="1849650" y="1202325"/>
            <a:chExt cx="467000" cy="431100"/>
          </a:xfrm>
        </p:grpSpPr>
        <p:sp>
          <p:nvSpPr>
            <p:cNvPr id="938" name="Google Shape;938;p44"/>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45"/>
          <p:cNvSpPr txBox="1">
            <a:spLocks noGrp="1"/>
          </p:cNvSpPr>
          <p:nvPr>
            <p:ph type="body" idx="1"/>
          </p:nvPr>
        </p:nvSpPr>
        <p:spPr>
          <a:xfrm>
            <a:off x="713225" y="1159620"/>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dirty="0">
                <a:latin typeface="BentonSans" panose="02000806050000020004" pitchFamily="50" charset="0"/>
              </a:rPr>
              <a:t>PARTICIPANTS :</a:t>
            </a:r>
          </a:p>
          <a:p>
            <a:pPr marL="0" lvl="0" indent="0" algn="l" rtl="0">
              <a:spcBef>
                <a:spcPts val="0"/>
              </a:spcBef>
              <a:spcAft>
                <a:spcPts val="0"/>
              </a:spcAft>
              <a:buClr>
                <a:schemeClr val="dk1"/>
              </a:buClr>
              <a:buSzPts val="1100"/>
              <a:buFont typeface="Arial"/>
              <a:buNone/>
            </a:pPr>
            <a:endParaRPr lang="en-IN" sz="1800" dirty="0">
              <a:latin typeface="BentonSans" panose="02000806050000020004" pitchFamily="50" charset="0"/>
            </a:endParaRPr>
          </a:p>
          <a:p>
            <a:pPr marL="0" lvl="0" indent="0" algn="l" rtl="0">
              <a:spcBef>
                <a:spcPts val="0"/>
              </a:spcBef>
              <a:spcAft>
                <a:spcPts val="0"/>
              </a:spcAft>
              <a:buClr>
                <a:schemeClr val="dk1"/>
              </a:buClr>
              <a:buSzPts val="1100"/>
              <a:buFont typeface="Arial"/>
              <a:buNone/>
            </a:pPr>
            <a:r>
              <a:rPr lang="en-IN" sz="1800" dirty="0">
                <a:latin typeface="BentonSans" panose="02000806050000020004" pitchFamily="50" charset="0"/>
              </a:rPr>
              <a:t>	BHARATH R</a:t>
            </a:r>
          </a:p>
          <a:p>
            <a:pPr marL="0" lvl="0" indent="0" algn="l" rtl="0">
              <a:spcBef>
                <a:spcPts val="0"/>
              </a:spcBef>
              <a:spcAft>
                <a:spcPts val="0"/>
              </a:spcAft>
              <a:buClr>
                <a:schemeClr val="dk1"/>
              </a:buClr>
              <a:buSzPts val="1100"/>
              <a:buFont typeface="Arial"/>
              <a:buNone/>
            </a:pPr>
            <a:endParaRPr lang="en-IN" sz="1800" dirty="0">
              <a:latin typeface="BentonSans" panose="02000806050000020004" pitchFamily="50" charset="0"/>
            </a:endParaRPr>
          </a:p>
          <a:p>
            <a:pPr marL="0" lvl="0" indent="0" algn="l" rtl="0">
              <a:spcBef>
                <a:spcPts val="0"/>
              </a:spcBef>
              <a:spcAft>
                <a:spcPts val="0"/>
              </a:spcAft>
              <a:buClr>
                <a:schemeClr val="dk1"/>
              </a:buClr>
              <a:buSzPts val="1100"/>
              <a:buFont typeface="Arial"/>
              <a:buNone/>
            </a:pPr>
            <a:r>
              <a:rPr lang="en-IN" sz="1800" dirty="0">
                <a:latin typeface="BentonSans" panose="02000806050000020004" pitchFamily="50" charset="0"/>
              </a:rPr>
              <a:t>	LOHITH S</a:t>
            </a:r>
          </a:p>
          <a:p>
            <a:pPr marL="0" lvl="0" indent="0" algn="l" rtl="0">
              <a:spcBef>
                <a:spcPts val="0"/>
              </a:spcBef>
              <a:spcAft>
                <a:spcPts val="0"/>
              </a:spcAft>
              <a:buClr>
                <a:schemeClr val="dk1"/>
              </a:buClr>
              <a:buSzPts val="1100"/>
              <a:buFont typeface="Arial"/>
              <a:buNone/>
            </a:pPr>
            <a:endParaRPr lang="en-IN" sz="1800" dirty="0">
              <a:latin typeface="BentonSans" panose="02000806050000020004" pitchFamily="50" charset="0"/>
            </a:endParaRPr>
          </a:p>
          <a:p>
            <a:pPr marL="0" lvl="0" indent="0" algn="l" rtl="0">
              <a:spcBef>
                <a:spcPts val="0"/>
              </a:spcBef>
              <a:spcAft>
                <a:spcPts val="0"/>
              </a:spcAft>
              <a:buClr>
                <a:schemeClr val="dk1"/>
              </a:buClr>
              <a:buSzPts val="1100"/>
              <a:buFont typeface="Arial"/>
              <a:buNone/>
            </a:pPr>
            <a:r>
              <a:rPr lang="en-IN" sz="1800" dirty="0">
                <a:latin typeface="BentonSans" panose="02000806050000020004" pitchFamily="50" charset="0"/>
              </a:rPr>
              <a:t>	PAVITHRA GV </a:t>
            </a:r>
          </a:p>
          <a:p>
            <a:pPr marL="0" lvl="0" indent="0" algn="l" rtl="0">
              <a:spcBef>
                <a:spcPts val="0"/>
              </a:spcBef>
              <a:spcAft>
                <a:spcPts val="0"/>
              </a:spcAft>
              <a:buClr>
                <a:schemeClr val="dk1"/>
              </a:buClr>
              <a:buSzPts val="1100"/>
              <a:buFont typeface="Arial"/>
              <a:buNone/>
            </a:pPr>
            <a:endParaRPr lang="en-IN" sz="1800" dirty="0">
              <a:latin typeface="BentonSans" panose="02000806050000020004" pitchFamily="50" charset="0"/>
            </a:endParaRPr>
          </a:p>
          <a:p>
            <a:pPr marL="0" lvl="0" indent="0" algn="l" rtl="0">
              <a:spcBef>
                <a:spcPts val="0"/>
              </a:spcBef>
              <a:spcAft>
                <a:spcPts val="0"/>
              </a:spcAft>
              <a:buClr>
                <a:schemeClr val="dk1"/>
              </a:buClr>
              <a:buSzPts val="1100"/>
              <a:buFont typeface="Arial"/>
              <a:buNone/>
            </a:pPr>
            <a:r>
              <a:rPr lang="en-IN" sz="1800" dirty="0">
                <a:latin typeface="BentonSans" panose="02000806050000020004" pitchFamily="50" charset="0"/>
              </a:rPr>
              <a:t>	K SAI CHARAN</a:t>
            </a:r>
          </a:p>
          <a:p>
            <a:pPr marL="0" lvl="0" indent="0" algn="l" rtl="0">
              <a:spcBef>
                <a:spcPts val="0"/>
              </a:spcBef>
              <a:spcAft>
                <a:spcPts val="0"/>
              </a:spcAft>
              <a:buClr>
                <a:schemeClr val="dk1"/>
              </a:buClr>
              <a:buSzPts val="1100"/>
              <a:buFont typeface="Arial"/>
              <a:buNone/>
            </a:pPr>
            <a:endParaRPr lang="en-IN" sz="1800" dirty="0">
              <a:latin typeface="BentonSans" panose="02000806050000020004" pitchFamily="50" charset="0"/>
            </a:endParaRPr>
          </a:p>
          <a:p>
            <a:pPr marL="0" lvl="0" indent="0" algn="l" rtl="0">
              <a:spcBef>
                <a:spcPts val="0"/>
              </a:spcBef>
              <a:spcAft>
                <a:spcPts val="0"/>
              </a:spcAft>
              <a:buClr>
                <a:schemeClr val="dk1"/>
              </a:buClr>
              <a:buSzPts val="1100"/>
              <a:buFont typeface="Arial"/>
              <a:buNone/>
            </a:pPr>
            <a:r>
              <a:rPr lang="en-IN" sz="1800" dirty="0">
                <a:latin typeface="BentonSans" panose="02000806050000020004" pitchFamily="50" charset="0"/>
              </a:rPr>
              <a:t>FROM : </a:t>
            </a:r>
          </a:p>
          <a:p>
            <a:pPr marL="0" lvl="0" indent="0" algn="l" rtl="0">
              <a:spcBef>
                <a:spcPts val="0"/>
              </a:spcBef>
              <a:spcAft>
                <a:spcPts val="0"/>
              </a:spcAft>
              <a:buClr>
                <a:schemeClr val="dk1"/>
              </a:buClr>
              <a:buSzPts val="1100"/>
              <a:buFont typeface="Arial"/>
              <a:buNone/>
            </a:pPr>
            <a:r>
              <a:rPr lang="en-IN" sz="1800" dirty="0">
                <a:latin typeface="BentonSans" panose="02000806050000020004" pitchFamily="50" charset="0"/>
              </a:rPr>
              <a:t>	SRM INSTITUTE OF SCIENCE AND TECHNOLOGY, KATTANKULATHUR, CHENNAI</a:t>
            </a:r>
          </a:p>
        </p:txBody>
      </p:sp>
      <p:sp>
        <p:nvSpPr>
          <p:cNvPr id="957" name="Google Shape;957;p4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Team Details</a:t>
            </a:r>
            <a:endParaRPr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5" name="Google Shape;985;p47"/>
          <p:cNvSpPr txBox="1">
            <a:spLocks noGrp="1"/>
          </p:cNvSpPr>
          <p:nvPr>
            <p:ph type="subTitle" idx="1"/>
          </p:nvPr>
        </p:nvSpPr>
        <p:spPr>
          <a:xfrm>
            <a:off x="3378675" y="1355374"/>
            <a:ext cx="4972800" cy="15261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IN" sz="4000" dirty="0">
                <a:latin typeface="Chewy" panose="020B0604020202020204" charset="0"/>
              </a:rPr>
              <a:t>Theme : </a:t>
            </a:r>
          </a:p>
          <a:p>
            <a:pPr marL="0" lvl="0" indent="0" algn="l" rtl="0">
              <a:spcBef>
                <a:spcPts val="0"/>
              </a:spcBef>
              <a:spcAft>
                <a:spcPts val="0"/>
              </a:spcAft>
              <a:buClr>
                <a:srgbClr val="45217B"/>
              </a:buClr>
              <a:buSzPts val="1100"/>
              <a:buFont typeface="Arial"/>
              <a:buNone/>
            </a:pPr>
            <a:r>
              <a:rPr lang="en-IN" sz="2800" dirty="0">
                <a:latin typeface="Chewy" panose="020B0604020202020204" charset="0"/>
              </a:rPr>
              <a:t>AI-Driven Crop Disease Detection</a:t>
            </a:r>
          </a:p>
          <a:p>
            <a:pPr marL="0" lvl="0" indent="0" algn="l" rtl="0">
              <a:spcBef>
                <a:spcPts val="0"/>
              </a:spcBef>
              <a:spcAft>
                <a:spcPts val="0"/>
              </a:spcAft>
              <a:buClr>
                <a:srgbClr val="45217B"/>
              </a:buClr>
              <a:buSzPts val="1100"/>
              <a:buFont typeface="Arial"/>
              <a:buNone/>
            </a:pPr>
            <a:r>
              <a:rPr lang="en-IN" sz="2800" dirty="0">
                <a:latin typeface="Chewy" panose="020B0604020202020204" charset="0"/>
              </a:rPr>
              <a:t>(AI/ML)</a:t>
            </a:r>
            <a:endParaRPr sz="2800" dirty="0">
              <a:latin typeface="Chewy" panose="020B0604020202020204" charset="0"/>
            </a:endParaRPr>
          </a:p>
        </p:txBody>
      </p:sp>
      <p:grpSp>
        <p:nvGrpSpPr>
          <p:cNvPr id="986" name="Google Shape;986;p47"/>
          <p:cNvGrpSpPr/>
          <p:nvPr/>
        </p:nvGrpSpPr>
        <p:grpSpPr>
          <a:xfrm>
            <a:off x="431725" y="2759529"/>
            <a:ext cx="3307518" cy="2286248"/>
            <a:chOff x="431725" y="2125425"/>
            <a:chExt cx="3964554" cy="2920352"/>
          </a:xfrm>
        </p:grpSpPr>
        <p:sp>
          <p:nvSpPr>
            <p:cNvPr id="987" name="Google Shape;987;p47"/>
            <p:cNvSpPr/>
            <p:nvPr/>
          </p:nvSpPr>
          <p:spPr>
            <a:xfrm>
              <a:off x="614394" y="3459635"/>
              <a:ext cx="340546" cy="834434"/>
            </a:xfrm>
            <a:custGeom>
              <a:avLst/>
              <a:gdLst/>
              <a:ahLst/>
              <a:cxnLst/>
              <a:rect l="l" t="t" r="r" b="b"/>
              <a:pathLst>
                <a:path w="7513" h="18409" extrusionOk="0">
                  <a:moveTo>
                    <a:pt x="4265" y="1"/>
                  </a:moveTo>
                  <a:cubicBezTo>
                    <a:pt x="3385" y="1"/>
                    <a:pt x="2539" y="537"/>
                    <a:pt x="2209" y="1456"/>
                  </a:cubicBezTo>
                  <a:cubicBezTo>
                    <a:pt x="407" y="6793"/>
                    <a:pt x="1575" y="11530"/>
                    <a:pt x="174" y="16967"/>
                  </a:cubicBezTo>
                  <a:cubicBezTo>
                    <a:pt x="1" y="17871"/>
                    <a:pt x="980" y="18409"/>
                    <a:pt x="2039" y="18409"/>
                  </a:cubicBezTo>
                  <a:cubicBezTo>
                    <a:pt x="2817" y="18409"/>
                    <a:pt x="3638" y="18118"/>
                    <a:pt x="4077" y="17468"/>
                  </a:cubicBezTo>
                  <a:lnTo>
                    <a:pt x="7112" y="4325"/>
                  </a:lnTo>
                  <a:cubicBezTo>
                    <a:pt x="7512" y="2757"/>
                    <a:pt x="6812" y="1123"/>
                    <a:pt x="5411" y="322"/>
                  </a:cubicBezTo>
                  <a:cubicBezTo>
                    <a:pt x="5378" y="322"/>
                    <a:pt x="5378" y="289"/>
                    <a:pt x="5344" y="289"/>
                  </a:cubicBezTo>
                  <a:cubicBezTo>
                    <a:pt x="5002" y="93"/>
                    <a:pt x="4631" y="1"/>
                    <a:pt x="4265"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691813" y="3242880"/>
              <a:ext cx="396162" cy="431926"/>
            </a:xfrm>
            <a:custGeom>
              <a:avLst/>
              <a:gdLst/>
              <a:ahLst/>
              <a:cxnLst/>
              <a:rect l="l" t="t" r="r" b="b"/>
              <a:pathLst>
                <a:path w="8740" h="9529" extrusionOk="0">
                  <a:moveTo>
                    <a:pt x="4604" y="0"/>
                  </a:moveTo>
                  <a:lnTo>
                    <a:pt x="1601" y="3903"/>
                  </a:lnTo>
                  <a:cubicBezTo>
                    <a:pt x="1201" y="4437"/>
                    <a:pt x="834" y="5304"/>
                    <a:pt x="534" y="6171"/>
                  </a:cubicBezTo>
                  <a:cubicBezTo>
                    <a:pt x="0" y="7673"/>
                    <a:pt x="968" y="9307"/>
                    <a:pt x="2569" y="9507"/>
                  </a:cubicBezTo>
                  <a:cubicBezTo>
                    <a:pt x="2690" y="9521"/>
                    <a:pt x="2814" y="9529"/>
                    <a:pt x="2941" y="9529"/>
                  </a:cubicBezTo>
                  <a:cubicBezTo>
                    <a:pt x="3724" y="9529"/>
                    <a:pt x="4614" y="9244"/>
                    <a:pt x="5504" y="8440"/>
                  </a:cubicBezTo>
                  <a:lnTo>
                    <a:pt x="8740" y="4170"/>
                  </a:lnTo>
                  <a:lnTo>
                    <a:pt x="4604" y="0"/>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3517741" y="2914393"/>
              <a:ext cx="878538" cy="1155579"/>
            </a:xfrm>
            <a:custGeom>
              <a:avLst/>
              <a:gdLst/>
              <a:ahLst/>
              <a:cxnLst/>
              <a:rect l="l" t="t" r="r" b="b"/>
              <a:pathLst>
                <a:path w="19382" h="25494" extrusionOk="0">
                  <a:moveTo>
                    <a:pt x="16117" y="1"/>
                  </a:moveTo>
                  <a:cubicBezTo>
                    <a:pt x="15912" y="1"/>
                    <a:pt x="15712" y="9"/>
                    <a:pt x="15512" y="9"/>
                  </a:cubicBezTo>
                  <a:cubicBezTo>
                    <a:pt x="15078" y="9"/>
                    <a:pt x="14678" y="42"/>
                    <a:pt x="14244" y="109"/>
                  </a:cubicBezTo>
                  <a:cubicBezTo>
                    <a:pt x="13844" y="142"/>
                    <a:pt x="13444" y="209"/>
                    <a:pt x="13043" y="309"/>
                  </a:cubicBezTo>
                  <a:cubicBezTo>
                    <a:pt x="12643" y="376"/>
                    <a:pt x="12243" y="476"/>
                    <a:pt x="11876" y="609"/>
                  </a:cubicBezTo>
                  <a:cubicBezTo>
                    <a:pt x="11075" y="809"/>
                    <a:pt x="10375" y="1143"/>
                    <a:pt x="9641" y="1477"/>
                  </a:cubicBezTo>
                  <a:cubicBezTo>
                    <a:pt x="6772" y="2911"/>
                    <a:pt x="4437" y="5146"/>
                    <a:pt x="2836" y="7714"/>
                  </a:cubicBezTo>
                  <a:cubicBezTo>
                    <a:pt x="1202" y="10316"/>
                    <a:pt x="234" y="13252"/>
                    <a:pt x="68" y="16254"/>
                  </a:cubicBezTo>
                  <a:cubicBezTo>
                    <a:pt x="1" y="17021"/>
                    <a:pt x="34" y="17788"/>
                    <a:pt x="101" y="18522"/>
                  </a:cubicBezTo>
                  <a:cubicBezTo>
                    <a:pt x="168" y="19289"/>
                    <a:pt x="301" y="20090"/>
                    <a:pt x="468" y="20857"/>
                  </a:cubicBezTo>
                  <a:cubicBezTo>
                    <a:pt x="835" y="22392"/>
                    <a:pt x="1402" y="23926"/>
                    <a:pt x="2436" y="25494"/>
                  </a:cubicBezTo>
                  <a:cubicBezTo>
                    <a:pt x="3270" y="25027"/>
                    <a:pt x="3970" y="24560"/>
                    <a:pt x="4604" y="24059"/>
                  </a:cubicBezTo>
                  <a:cubicBezTo>
                    <a:pt x="5271" y="23592"/>
                    <a:pt x="5838" y="23125"/>
                    <a:pt x="6405" y="22658"/>
                  </a:cubicBezTo>
                  <a:cubicBezTo>
                    <a:pt x="6972" y="22191"/>
                    <a:pt x="7473" y="21724"/>
                    <a:pt x="7973" y="21257"/>
                  </a:cubicBezTo>
                  <a:cubicBezTo>
                    <a:pt x="8240" y="21024"/>
                    <a:pt x="8440" y="20790"/>
                    <a:pt x="8674" y="20557"/>
                  </a:cubicBezTo>
                  <a:lnTo>
                    <a:pt x="9341" y="19890"/>
                  </a:lnTo>
                  <a:cubicBezTo>
                    <a:pt x="11075" y="18088"/>
                    <a:pt x="12410" y="16321"/>
                    <a:pt x="13544" y="14519"/>
                  </a:cubicBezTo>
                  <a:cubicBezTo>
                    <a:pt x="14711" y="12718"/>
                    <a:pt x="15645" y="10917"/>
                    <a:pt x="16546" y="8748"/>
                  </a:cubicBezTo>
                  <a:cubicBezTo>
                    <a:pt x="16646" y="8482"/>
                    <a:pt x="16779" y="8181"/>
                    <a:pt x="16880" y="7915"/>
                  </a:cubicBezTo>
                  <a:cubicBezTo>
                    <a:pt x="16980" y="7614"/>
                    <a:pt x="17080" y="7314"/>
                    <a:pt x="17213" y="7014"/>
                  </a:cubicBezTo>
                  <a:cubicBezTo>
                    <a:pt x="17347" y="6747"/>
                    <a:pt x="17447" y="6447"/>
                    <a:pt x="17547" y="6113"/>
                  </a:cubicBezTo>
                  <a:cubicBezTo>
                    <a:pt x="17613" y="5980"/>
                    <a:pt x="17680" y="5813"/>
                    <a:pt x="17713" y="5646"/>
                  </a:cubicBezTo>
                  <a:lnTo>
                    <a:pt x="17814" y="5413"/>
                  </a:lnTo>
                  <a:lnTo>
                    <a:pt x="17914" y="5179"/>
                  </a:lnTo>
                  <a:cubicBezTo>
                    <a:pt x="18147" y="4512"/>
                    <a:pt x="18381" y="3812"/>
                    <a:pt x="18614" y="3044"/>
                  </a:cubicBezTo>
                  <a:cubicBezTo>
                    <a:pt x="18881" y="2311"/>
                    <a:pt x="19148" y="1510"/>
                    <a:pt x="19381" y="576"/>
                  </a:cubicBezTo>
                  <a:cubicBezTo>
                    <a:pt x="18481" y="276"/>
                    <a:pt x="17613" y="109"/>
                    <a:pt x="16746" y="42"/>
                  </a:cubicBezTo>
                  <a:cubicBezTo>
                    <a:pt x="16529" y="9"/>
                    <a:pt x="16321" y="1"/>
                    <a:pt x="16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3528348" y="3003960"/>
              <a:ext cx="760550" cy="2041279"/>
            </a:xfrm>
            <a:custGeom>
              <a:avLst/>
              <a:gdLst/>
              <a:ahLst/>
              <a:cxnLst/>
              <a:rect l="l" t="t" r="r" b="b"/>
              <a:pathLst>
                <a:path w="16779" h="45034" extrusionOk="0">
                  <a:moveTo>
                    <a:pt x="16779" y="1"/>
                  </a:moveTo>
                  <a:cubicBezTo>
                    <a:pt x="15044" y="1135"/>
                    <a:pt x="13377" y="2436"/>
                    <a:pt x="11909" y="3937"/>
                  </a:cubicBezTo>
                  <a:cubicBezTo>
                    <a:pt x="10441" y="5438"/>
                    <a:pt x="9107" y="7073"/>
                    <a:pt x="7939" y="8807"/>
                  </a:cubicBezTo>
                  <a:cubicBezTo>
                    <a:pt x="6772" y="10575"/>
                    <a:pt x="5804" y="12443"/>
                    <a:pt x="4904" y="14345"/>
                  </a:cubicBezTo>
                  <a:cubicBezTo>
                    <a:pt x="4070" y="16279"/>
                    <a:pt x="3369" y="18247"/>
                    <a:pt x="2736" y="20282"/>
                  </a:cubicBezTo>
                  <a:cubicBezTo>
                    <a:pt x="2135" y="22284"/>
                    <a:pt x="1668" y="24352"/>
                    <a:pt x="1268" y="26387"/>
                  </a:cubicBezTo>
                  <a:cubicBezTo>
                    <a:pt x="901" y="28455"/>
                    <a:pt x="601" y="30556"/>
                    <a:pt x="401" y="32624"/>
                  </a:cubicBezTo>
                  <a:cubicBezTo>
                    <a:pt x="167" y="34726"/>
                    <a:pt x="34" y="36827"/>
                    <a:pt x="34" y="38929"/>
                  </a:cubicBezTo>
                  <a:cubicBezTo>
                    <a:pt x="0" y="40964"/>
                    <a:pt x="34" y="42998"/>
                    <a:pt x="200" y="45033"/>
                  </a:cubicBezTo>
                  <a:lnTo>
                    <a:pt x="968" y="45033"/>
                  </a:lnTo>
                  <a:cubicBezTo>
                    <a:pt x="801" y="43032"/>
                    <a:pt x="768" y="40964"/>
                    <a:pt x="801" y="38929"/>
                  </a:cubicBezTo>
                  <a:cubicBezTo>
                    <a:pt x="834" y="36861"/>
                    <a:pt x="901" y="34793"/>
                    <a:pt x="1101" y="32691"/>
                  </a:cubicBezTo>
                  <a:cubicBezTo>
                    <a:pt x="1301" y="30623"/>
                    <a:pt x="1568" y="28555"/>
                    <a:pt x="1935" y="26520"/>
                  </a:cubicBezTo>
                  <a:cubicBezTo>
                    <a:pt x="2302" y="24485"/>
                    <a:pt x="2736" y="22417"/>
                    <a:pt x="3303" y="20449"/>
                  </a:cubicBezTo>
                  <a:cubicBezTo>
                    <a:pt x="3903" y="18447"/>
                    <a:pt x="4570" y="16479"/>
                    <a:pt x="5404" y="14545"/>
                  </a:cubicBezTo>
                  <a:cubicBezTo>
                    <a:pt x="6205" y="12643"/>
                    <a:pt x="7172" y="10809"/>
                    <a:pt x="8273" y="9007"/>
                  </a:cubicBezTo>
                  <a:cubicBezTo>
                    <a:pt x="9374" y="7273"/>
                    <a:pt x="10641" y="5605"/>
                    <a:pt x="12042" y="4071"/>
                  </a:cubicBezTo>
                  <a:cubicBezTo>
                    <a:pt x="13510" y="2569"/>
                    <a:pt x="15078" y="1202"/>
                    <a:pt x="16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764764" y="3266677"/>
              <a:ext cx="745501" cy="983244"/>
            </a:xfrm>
            <a:custGeom>
              <a:avLst/>
              <a:gdLst/>
              <a:ahLst/>
              <a:cxnLst/>
              <a:rect l="l" t="t" r="r" b="b"/>
              <a:pathLst>
                <a:path w="16447" h="21692" extrusionOk="0">
                  <a:moveTo>
                    <a:pt x="2518" y="0"/>
                  </a:moveTo>
                  <a:cubicBezTo>
                    <a:pt x="2392" y="0"/>
                    <a:pt x="2264" y="3"/>
                    <a:pt x="2136" y="9"/>
                  </a:cubicBezTo>
                  <a:cubicBezTo>
                    <a:pt x="1402" y="76"/>
                    <a:pt x="701" y="176"/>
                    <a:pt x="1" y="376"/>
                  </a:cubicBezTo>
                  <a:cubicBezTo>
                    <a:pt x="268" y="1110"/>
                    <a:pt x="568" y="1744"/>
                    <a:pt x="835" y="2311"/>
                  </a:cubicBezTo>
                  <a:cubicBezTo>
                    <a:pt x="1135" y="2878"/>
                    <a:pt x="1369" y="3478"/>
                    <a:pt x="1635" y="3979"/>
                  </a:cubicBezTo>
                  <a:cubicBezTo>
                    <a:pt x="1802" y="4212"/>
                    <a:pt x="1902" y="4479"/>
                    <a:pt x="2036" y="4746"/>
                  </a:cubicBezTo>
                  <a:cubicBezTo>
                    <a:pt x="2136" y="4979"/>
                    <a:pt x="2269" y="5246"/>
                    <a:pt x="2403" y="5480"/>
                  </a:cubicBezTo>
                  <a:cubicBezTo>
                    <a:pt x="2536" y="5713"/>
                    <a:pt x="2636" y="5947"/>
                    <a:pt x="2736" y="6180"/>
                  </a:cubicBezTo>
                  <a:cubicBezTo>
                    <a:pt x="2870" y="6414"/>
                    <a:pt x="2970" y="6647"/>
                    <a:pt x="3103" y="6847"/>
                  </a:cubicBezTo>
                  <a:cubicBezTo>
                    <a:pt x="4037" y="8649"/>
                    <a:pt x="4938" y="10216"/>
                    <a:pt x="5972" y="11784"/>
                  </a:cubicBezTo>
                  <a:cubicBezTo>
                    <a:pt x="7006" y="13352"/>
                    <a:pt x="8107" y="14920"/>
                    <a:pt x="9508" y="16554"/>
                  </a:cubicBezTo>
                  <a:lnTo>
                    <a:pt x="10041" y="17188"/>
                  </a:lnTo>
                  <a:cubicBezTo>
                    <a:pt x="10242" y="17388"/>
                    <a:pt x="10408" y="17588"/>
                    <a:pt x="10609" y="17789"/>
                  </a:cubicBezTo>
                  <a:cubicBezTo>
                    <a:pt x="11009" y="18222"/>
                    <a:pt x="11376" y="18656"/>
                    <a:pt x="11843" y="19089"/>
                  </a:cubicBezTo>
                  <a:cubicBezTo>
                    <a:pt x="12276" y="19490"/>
                    <a:pt x="12710" y="19923"/>
                    <a:pt x="13244" y="20357"/>
                  </a:cubicBezTo>
                  <a:cubicBezTo>
                    <a:pt x="13711" y="20791"/>
                    <a:pt x="14244" y="21258"/>
                    <a:pt x="14878" y="21691"/>
                  </a:cubicBezTo>
                  <a:cubicBezTo>
                    <a:pt x="15645" y="20357"/>
                    <a:pt x="16012" y="19056"/>
                    <a:pt x="16246" y="17755"/>
                  </a:cubicBezTo>
                  <a:cubicBezTo>
                    <a:pt x="16346" y="17088"/>
                    <a:pt x="16446" y="16454"/>
                    <a:pt x="16446" y="15820"/>
                  </a:cubicBezTo>
                  <a:cubicBezTo>
                    <a:pt x="16446" y="15153"/>
                    <a:pt x="16446" y="14519"/>
                    <a:pt x="16379" y="13886"/>
                  </a:cubicBezTo>
                  <a:cubicBezTo>
                    <a:pt x="16146" y="11351"/>
                    <a:pt x="15279" y="8849"/>
                    <a:pt x="13878" y="6647"/>
                  </a:cubicBezTo>
                  <a:cubicBezTo>
                    <a:pt x="12443" y="4479"/>
                    <a:pt x="10475" y="2544"/>
                    <a:pt x="8040" y="1343"/>
                  </a:cubicBezTo>
                  <a:cubicBezTo>
                    <a:pt x="7740" y="1177"/>
                    <a:pt x="7440" y="1043"/>
                    <a:pt x="7139" y="910"/>
                  </a:cubicBezTo>
                  <a:cubicBezTo>
                    <a:pt x="6806" y="776"/>
                    <a:pt x="6506" y="643"/>
                    <a:pt x="6172" y="576"/>
                  </a:cubicBezTo>
                  <a:cubicBezTo>
                    <a:pt x="5872" y="476"/>
                    <a:pt x="5538" y="376"/>
                    <a:pt x="5205" y="309"/>
                  </a:cubicBezTo>
                  <a:cubicBezTo>
                    <a:pt x="4871" y="209"/>
                    <a:pt x="4538" y="143"/>
                    <a:pt x="4204" y="109"/>
                  </a:cubicBezTo>
                  <a:cubicBezTo>
                    <a:pt x="3632" y="55"/>
                    <a:pt x="3082" y="0"/>
                    <a:pt x="25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926582" y="3378953"/>
              <a:ext cx="592748" cy="1666284"/>
            </a:xfrm>
            <a:custGeom>
              <a:avLst/>
              <a:gdLst/>
              <a:ahLst/>
              <a:cxnLst/>
              <a:rect l="l" t="t" r="r" b="b"/>
              <a:pathLst>
                <a:path w="13077" h="36761" extrusionOk="0">
                  <a:moveTo>
                    <a:pt x="0" y="1"/>
                  </a:moveTo>
                  <a:cubicBezTo>
                    <a:pt x="1334" y="1001"/>
                    <a:pt x="2602" y="2169"/>
                    <a:pt x="3736" y="3403"/>
                  </a:cubicBezTo>
                  <a:cubicBezTo>
                    <a:pt x="4837" y="4704"/>
                    <a:pt x="5838" y="6072"/>
                    <a:pt x="6705" y="7506"/>
                  </a:cubicBezTo>
                  <a:cubicBezTo>
                    <a:pt x="7572" y="8974"/>
                    <a:pt x="8306" y="10475"/>
                    <a:pt x="8940" y="12042"/>
                  </a:cubicBezTo>
                  <a:cubicBezTo>
                    <a:pt x="9574" y="13610"/>
                    <a:pt x="10074" y="15211"/>
                    <a:pt x="10541" y="16846"/>
                  </a:cubicBezTo>
                  <a:cubicBezTo>
                    <a:pt x="11408" y="20115"/>
                    <a:pt x="11909" y="23451"/>
                    <a:pt x="12176" y="26820"/>
                  </a:cubicBezTo>
                  <a:cubicBezTo>
                    <a:pt x="12309" y="28488"/>
                    <a:pt x="12376" y="30189"/>
                    <a:pt x="12376" y="31857"/>
                  </a:cubicBezTo>
                  <a:cubicBezTo>
                    <a:pt x="12376" y="33491"/>
                    <a:pt x="12342" y="35159"/>
                    <a:pt x="12209" y="36760"/>
                  </a:cubicBezTo>
                  <a:lnTo>
                    <a:pt x="12976" y="36760"/>
                  </a:lnTo>
                  <a:cubicBezTo>
                    <a:pt x="13076" y="35126"/>
                    <a:pt x="13076" y="33491"/>
                    <a:pt x="13043" y="31857"/>
                  </a:cubicBezTo>
                  <a:cubicBezTo>
                    <a:pt x="13009" y="30155"/>
                    <a:pt x="12909" y="28454"/>
                    <a:pt x="12743" y="26753"/>
                  </a:cubicBezTo>
                  <a:cubicBezTo>
                    <a:pt x="12409" y="23384"/>
                    <a:pt x="11842" y="20015"/>
                    <a:pt x="10908" y="16746"/>
                  </a:cubicBezTo>
                  <a:cubicBezTo>
                    <a:pt x="10408" y="15111"/>
                    <a:pt x="9874" y="13510"/>
                    <a:pt x="9207" y="11942"/>
                  </a:cubicBezTo>
                  <a:cubicBezTo>
                    <a:pt x="8540" y="10375"/>
                    <a:pt x="7772" y="8840"/>
                    <a:pt x="6872" y="7406"/>
                  </a:cubicBezTo>
                  <a:cubicBezTo>
                    <a:pt x="5971" y="5971"/>
                    <a:pt x="4937" y="4604"/>
                    <a:pt x="3803" y="3336"/>
                  </a:cubicBezTo>
                  <a:cubicBezTo>
                    <a:pt x="2669" y="2102"/>
                    <a:pt x="1368" y="100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533994" y="2385559"/>
              <a:ext cx="811997" cy="627559"/>
            </a:xfrm>
            <a:custGeom>
              <a:avLst/>
              <a:gdLst/>
              <a:ahLst/>
              <a:cxnLst/>
              <a:rect l="l" t="t" r="r" b="b"/>
              <a:pathLst>
                <a:path w="17914" h="13845" extrusionOk="0">
                  <a:moveTo>
                    <a:pt x="7939" y="1"/>
                  </a:moveTo>
                  <a:lnTo>
                    <a:pt x="0" y="6839"/>
                  </a:lnTo>
                  <a:lnTo>
                    <a:pt x="16145" y="13844"/>
                  </a:lnTo>
                  <a:lnTo>
                    <a:pt x="17913" y="3537"/>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165993" y="3648106"/>
              <a:ext cx="904238" cy="277676"/>
            </a:xfrm>
            <a:custGeom>
              <a:avLst/>
              <a:gdLst/>
              <a:ahLst/>
              <a:cxnLst/>
              <a:rect l="l" t="t" r="r" b="b"/>
              <a:pathLst>
                <a:path w="19949" h="6126" extrusionOk="0">
                  <a:moveTo>
                    <a:pt x="18180" y="0"/>
                  </a:moveTo>
                  <a:lnTo>
                    <a:pt x="2736" y="534"/>
                  </a:lnTo>
                  <a:cubicBezTo>
                    <a:pt x="2736" y="534"/>
                    <a:pt x="834" y="1535"/>
                    <a:pt x="334" y="3436"/>
                  </a:cubicBezTo>
                  <a:cubicBezTo>
                    <a:pt x="1" y="4770"/>
                    <a:pt x="1001" y="6038"/>
                    <a:pt x="2369" y="6104"/>
                  </a:cubicBezTo>
                  <a:cubicBezTo>
                    <a:pt x="2665" y="6119"/>
                    <a:pt x="2957" y="6125"/>
                    <a:pt x="3246" y="6125"/>
                  </a:cubicBezTo>
                  <a:cubicBezTo>
                    <a:pt x="8452" y="6125"/>
                    <a:pt x="12504" y="3963"/>
                    <a:pt x="17813" y="3836"/>
                  </a:cubicBezTo>
                  <a:cubicBezTo>
                    <a:pt x="19381" y="3703"/>
                    <a:pt x="19948" y="567"/>
                    <a:pt x="18180"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1918007" y="3013070"/>
              <a:ext cx="485412" cy="678915"/>
            </a:xfrm>
            <a:custGeom>
              <a:avLst/>
              <a:gdLst/>
              <a:ahLst/>
              <a:cxnLst/>
              <a:rect l="l" t="t" r="r" b="b"/>
              <a:pathLst>
                <a:path w="10709" h="14978" extrusionOk="0">
                  <a:moveTo>
                    <a:pt x="7673" y="0"/>
                  </a:moveTo>
                  <a:cubicBezTo>
                    <a:pt x="4137" y="2702"/>
                    <a:pt x="1" y="14977"/>
                    <a:pt x="1" y="14977"/>
                  </a:cubicBezTo>
                  <a:lnTo>
                    <a:pt x="10709" y="14477"/>
                  </a:lnTo>
                  <a:lnTo>
                    <a:pt x="76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1924081" y="3141573"/>
              <a:ext cx="462703" cy="532281"/>
            </a:xfrm>
            <a:custGeom>
              <a:avLst/>
              <a:gdLst/>
              <a:ahLst/>
              <a:cxnLst/>
              <a:rect l="l" t="t" r="r" b="b"/>
              <a:pathLst>
                <a:path w="10208" h="11743" extrusionOk="0">
                  <a:moveTo>
                    <a:pt x="5237" y="0"/>
                  </a:moveTo>
                  <a:cubicBezTo>
                    <a:pt x="5071" y="301"/>
                    <a:pt x="4871" y="601"/>
                    <a:pt x="4704" y="934"/>
                  </a:cubicBezTo>
                  <a:cubicBezTo>
                    <a:pt x="6005" y="1235"/>
                    <a:pt x="7239" y="1435"/>
                    <a:pt x="8440" y="1502"/>
                  </a:cubicBezTo>
                  <a:lnTo>
                    <a:pt x="8240" y="467"/>
                  </a:lnTo>
                  <a:cubicBezTo>
                    <a:pt x="7239" y="401"/>
                    <a:pt x="6238" y="234"/>
                    <a:pt x="5237" y="0"/>
                  </a:cubicBezTo>
                  <a:close/>
                  <a:moveTo>
                    <a:pt x="3770" y="2702"/>
                  </a:moveTo>
                  <a:cubicBezTo>
                    <a:pt x="3603" y="3003"/>
                    <a:pt x="3436" y="3336"/>
                    <a:pt x="3303" y="3636"/>
                  </a:cubicBezTo>
                  <a:cubicBezTo>
                    <a:pt x="4570" y="3837"/>
                    <a:pt x="5805" y="3937"/>
                    <a:pt x="7005" y="3937"/>
                  </a:cubicBezTo>
                  <a:cubicBezTo>
                    <a:pt x="7673" y="3937"/>
                    <a:pt x="8306" y="3903"/>
                    <a:pt x="8940" y="3870"/>
                  </a:cubicBezTo>
                  <a:lnTo>
                    <a:pt x="8740" y="2869"/>
                  </a:lnTo>
                  <a:cubicBezTo>
                    <a:pt x="8156" y="2915"/>
                    <a:pt x="7576" y="2937"/>
                    <a:pt x="7002" y="2937"/>
                  </a:cubicBezTo>
                  <a:cubicBezTo>
                    <a:pt x="5902" y="2937"/>
                    <a:pt x="4821" y="2856"/>
                    <a:pt x="3770" y="2702"/>
                  </a:cubicBezTo>
                  <a:close/>
                  <a:moveTo>
                    <a:pt x="9174" y="5004"/>
                  </a:moveTo>
                  <a:cubicBezTo>
                    <a:pt x="7518" y="5335"/>
                    <a:pt x="5913" y="5465"/>
                    <a:pt x="4370" y="5465"/>
                  </a:cubicBezTo>
                  <a:cubicBezTo>
                    <a:pt x="3737" y="5465"/>
                    <a:pt x="3114" y="5443"/>
                    <a:pt x="2502" y="5404"/>
                  </a:cubicBezTo>
                  <a:cubicBezTo>
                    <a:pt x="2369" y="5738"/>
                    <a:pt x="2202" y="6071"/>
                    <a:pt x="2069" y="6372"/>
                  </a:cubicBezTo>
                  <a:cubicBezTo>
                    <a:pt x="2836" y="6438"/>
                    <a:pt x="3603" y="6472"/>
                    <a:pt x="4404" y="6472"/>
                  </a:cubicBezTo>
                  <a:cubicBezTo>
                    <a:pt x="6005" y="6472"/>
                    <a:pt x="7673" y="6338"/>
                    <a:pt x="9407" y="6005"/>
                  </a:cubicBezTo>
                  <a:lnTo>
                    <a:pt x="9174" y="5004"/>
                  </a:lnTo>
                  <a:close/>
                  <a:moveTo>
                    <a:pt x="9607" y="7005"/>
                  </a:moveTo>
                  <a:cubicBezTo>
                    <a:pt x="6922" y="7741"/>
                    <a:pt x="4267" y="8108"/>
                    <a:pt x="1702" y="8108"/>
                  </a:cubicBezTo>
                  <a:cubicBezTo>
                    <a:pt x="1591" y="8108"/>
                    <a:pt x="1479" y="8108"/>
                    <a:pt x="1368" y="8106"/>
                  </a:cubicBezTo>
                  <a:cubicBezTo>
                    <a:pt x="1235" y="8440"/>
                    <a:pt x="1101" y="8773"/>
                    <a:pt x="968" y="9074"/>
                  </a:cubicBezTo>
                  <a:lnTo>
                    <a:pt x="1835" y="9074"/>
                  </a:lnTo>
                  <a:cubicBezTo>
                    <a:pt x="1947" y="9075"/>
                    <a:pt x="2059" y="9076"/>
                    <a:pt x="2171" y="9076"/>
                  </a:cubicBezTo>
                  <a:cubicBezTo>
                    <a:pt x="4545" y="9076"/>
                    <a:pt x="7100" y="8739"/>
                    <a:pt x="9807" y="8006"/>
                  </a:cubicBezTo>
                  <a:lnTo>
                    <a:pt x="9607" y="7005"/>
                  </a:lnTo>
                  <a:close/>
                  <a:moveTo>
                    <a:pt x="10008" y="8940"/>
                  </a:moveTo>
                  <a:cubicBezTo>
                    <a:pt x="6672" y="10041"/>
                    <a:pt x="3436" y="10641"/>
                    <a:pt x="367" y="10741"/>
                  </a:cubicBezTo>
                  <a:cubicBezTo>
                    <a:pt x="201" y="11142"/>
                    <a:pt x="100" y="11475"/>
                    <a:pt x="0" y="11742"/>
                  </a:cubicBezTo>
                  <a:cubicBezTo>
                    <a:pt x="3069" y="11675"/>
                    <a:pt x="6505" y="11142"/>
                    <a:pt x="10208" y="9941"/>
                  </a:cubicBezTo>
                  <a:lnTo>
                    <a:pt x="10008" y="89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2952422" y="3613748"/>
              <a:ext cx="476120" cy="378439"/>
            </a:xfrm>
            <a:custGeom>
              <a:avLst/>
              <a:gdLst/>
              <a:ahLst/>
              <a:cxnLst/>
              <a:rect l="l" t="t" r="r" b="b"/>
              <a:pathLst>
                <a:path w="10504" h="8349" extrusionOk="0">
                  <a:moveTo>
                    <a:pt x="3808" y="1"/>
                  </a:moveTo>
                  <a:cubicBezTo>
                    <a:pt x="2702" y="1"/>
                    <a:pt x="1522" y="185"/>
                    <a:pt x="530" y="758"/>
                  </a:cubicBezTo>
                  <a:cubicBezTo>
                    <a:pt x="530" y="758"/>
                    <a:pt x="1" y="4594"/>
                    <a:pt x="161" y="4594"/>
                  </a:cubicBezTo>
                  <a:cubicBezTo>
                    <a:pt x="162" y="4594"/>
                    <a:pt x="162" y="4594"/>
                    <a:pt x="163" y="4594"/>
                  </a:cubicBezTo>
                  <a:cubicBezTo>
                    <a:pt x="163" y="4594"/>
                    <a:pt x="1931" y="6095"/>
                    <a:pt x="4366" y="6229"/>
                  </a:cubicBezTo>
                  <a:lnTo>
                    <a:pt x="6601" y="8263"/>
                  </a:lnTo>
                  <a:cubicBezTo>
                    <a:pt x="6659" y="8322"/>
                    <a:pt x="6731" y="8348"/>
                    <a:pt x="6801" y="8348"/>
                  </a:cubicBezTo>
                  <a:cubicBezTo>
                    <a:pt x="6891" y="8348"/>
                    <a:pt x="6978" y="8305"/>
                    <a:pt x="7035" y="8230"/>
                  </a:cubicBezTo>
                  <a:cubicBezTo>
                    <a:pt x="7135" y="8130"/>
                    <a:pt x="7168" y="7963"/>
                    <a:pt x="7068" y="7830"/>
                  </a:cubicBezTo>
                  <a:lnTo>
                    <a:pt x="5667" y="6095"/>
                  </a:lnTo>
                  <a:lnTo>
                    <a:pt x="8069" y="7963"/>
                  </a:lnTo>
                  <a:cubicBezTo>
                    <a:pt x="8138" y="8019"/>
                    <a:pt x="8220" y="8046"/>
                    <a:pt x="8300" y="8046"/>
                  </a:cubicBezTo>
                  <a:cubicBezTo>
                    <a:pt x="8413" y="8046"/>
                    <a:pt x="8525" y="7994"/>
                    <a:pt x="8602" y="7897"/>
                  </a:cubicBezTo>
                  <a:cubicBezTo>
                    <a:pt x="8769" y="7730"/>
                    <a:pt x="8736" y="7496"/>
                    <a:pt x="8569" y="7329"/>
                  </a:cubicBezTo>
                  <a:lnTo>
                    <a:pt x="6468" y="5461"/>
                  </a:lnTo>
                  <a:lnTo>
                    <a:pt x="9336" y="7029"/>
                  </a:lnTo>
                  <a:cubicBezTo>
                    <a:pt x="9390" y="7061"/>
                    <a:pt x="9450" y="7076"/>
                    <a:pt x="9512" y="7076"/>
                  </a:cubicBezTo>
                  <a:cubicBezTo>
                    <a:pt x="9642" y="7076"/>
                    <a:pt x="9779" y="7009"/>
                    <a:pt x="9870" y="6896"/>
                  </a:cubicBezTo>
                  <a:cubicBezTo>
                    <a:pt x="9970" y="6696"/>
                    <a:pt x="9937" y="6462"/>
                    <a:pt x="9737" y="6329"/>
                  </a:cubicBezTo>
                  <a:lnTo>
                    <a:pt x="6834" y="4394"/>
                  </a:lnTo>
                  <a:lnTo>
                    <a:pt x="9937" y="5161"/>
                  </a:lnTo>
                  <a:cubicBezTo>
                    <a:pt x="9976" y="5171"/>
                    <a:pt x="10016" y="5176"/>
                    <a:pt x="10053" y="5176"/>
                  </a:cubicBezTo>
                  <a:cubicBezTo>
                    <a:pt x="10269" y="5176"/>
                    <a:pt x="10442" y="5021"/>
                    <a:pt x="10470" y="4794"/>
                  </a:cubicBezTo>
                  <a:cubicBezTo>
                    <a:pt x="10504" y="4628"/>
                    <a:pt x="10404" y="4427"/>
                    <a:pt x="10237" y="4327"/>
                  </a:cubicBezTo>
                  <a:lnTo>
                    <a:pt x="7468" y="3093"/>
                  </a:lnTo>
                  <a:cubicBezTo>
                    <a:pt x="6901" y="2826"/>
                    <a:pt x="6334" y="2493"/>
                    <a:pt x="5867" y="2059"/>
                  </a:cubicBezTo>
                  <a:lnTo>
                    <a:pt x="5834" y="2026"/>
                  </a:lnTo>
                  <a:cubicBezTo>
                    <a:pt x="5734" y="1926"/>
                    <a:pt x="5800" y="1725"/>
                    <a:pt x="5967" y="1725"/>
                  </a:cubicBezTo>
                  <a:lnTo>
                    <a:pt x="7368" y="1492"/>
                  </a:lnTo>
                  <a:cubicBezTo>
                    <a:pt x="7602" y="1459"/>
                    <a:pt x="7768" y="1292"/>
                    <a:pt x="7835" y="1092"/>
                  </a:cubicBezTo>
                  <a:lnTo>
                    <a:pt x="7869" y="992"/>
                  </a:lnTo>
                  <a:cubicBezTo>
                    <a:pt x="7931" y="804"/>
                    <a:pt x="7789" y="588"/>
                    <a:pt x="7580" y="588"/>
                  </a:cubicBezTo>
                  <a:cubicBezTo>
                    <a:pt x="7565" y="588"/>
                    <a:pt x="7550" y="589"/>
                    <a:pt x="7535" y="591"/>
                  </a:cubicBezTo>
                  <a:cubicBezTo>
                    <a:pt x="7535" y="591"/>
                    <a:pt x="5790" y="1"/>
                    <a:pt x="3808"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821857" y="2695552"/>
              <a:ext cx="712186" cy="789288"/>
            </a:xfrm>
            <a:custGeom>
              <a:avLst/>
              <a:gdLst/>
              <a:ahLst/>
              <a:cxnLst/>
              <a:rect l="l" t="t" r="r" b="b"/>
              <a:pathLst>
                <a:path w="15712" h="17413" extrusionOk="0">
                  <a:moveTo>
                    <a:pt x="15711" y="0"/>
                  </a:moveTo>
                  <a:lnTo>
                    <a:pt x="15711" y="0"/>
                  </a:lnTo>
                  <a:cubicBezTo>
                    <a:pt x="5871" y="5571"/>
                    <a:pt x="0" y="11608"/>
                    <a:pt x="0" y="11608"/>
                  </a:cubicBezTo>
                  <a:cubicBezTo>
                    <a:pt x="0" y="11608"/>
                    <a:pt x="2869" y="16212"/>
                    <a:pt x="5871" y="17413"/>
                  </a:cubicBezTo>
                  <a:lnTo>
                    <a:pt x="15144" y="10241"/>
                  </a:lnTo>
                  <a:lnTo>
                    <a:pt x="15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873258" y="2775691"/>
              <a:ext cx="651719" cy="660784"/>
            </a:xfrm>
            <a:custGeom>
              <a:avLst/>
              <a:gdLst/>
              <a:ahLst/>
              <a:cxnLst/>
              <a:rect l="l" t="t" r="r" b="b"/>
              <a:pathLst>
                <a:path w="14378" h="14578" extrusionOk="0">
                  <a:moveTo>
                    <a:pt x="11642" y="0"/>
                  </a:moveTo>
                  <a:cubicBezTo>
                    <a:pt x="11308" y="200"/>
                    <a:pt x="11008" y="367"/>
                    <a:pt x="10708" y="567"/>
                  </a:cubicBezTo>
                  <a:cubicBezTo>
                    <a:pt x="11608" y="1201"/>
                    <a:pt x="12843" y="2068"/>
                    <a:pt x="14310" y="2969"/>
                  </a:cubicBezTo>
                  <a:lnTo>
                    <a:pt x="14377" y="1801"/>
                  </a:lnTo>
                  <a:cubicBezTo>
                    <a:pt x="13310" y="1134"/>
                    <a:pt x="12376" y="500"/>
                    <a:pt x="11642" y="0"/>
                  </a:cubicBezTo>
                  <a:close/>
                  <a:moveTo>
                    <a:pt x="8740" y="1868"/>
                  </a:moveTo>
                  <a:cubicBezTo>
                    <a:pt x="8440" y="2068"/>
                    <a:pt x="8173" y="2268"/>
                    <a:pt x="7872" y="2468"/>
                  </a:cubicBezTo>
                  <a:cubicBezTo>
                    <a:pt x="9207" y="3603"/>
                    <a:pt x="11342" y="5304"/>
                    <a:pt x="14110" y="6938"/>
                  </a:cubicBezTo>
                  <a:lnTo>
                    <a:pt x="14177" y="5771"/>
                  </a:lnTo>
                  <a:cubicBezTo>
                    <a:pt x="11842" y="4336"/>
                    <a:pt x="9974" y="2902"/>
                    <a:pt x="8740" y="1868"/>
                  </a:cubicBezTo>
                  <a:close/>
                  <a:moveTo>
                    <a:pt x="5971" y="3836"/>
                  </a:moveTo>
                  <a:cubicBezTo>
                    <a:pt x="5704" y="4036"/>
                    <a:pt x="5437" y="4236"/>
                    <a:pt x="5171" y="4437"/>
                  </a:cubicBezTo>
                  <a:cubicBezTo>
                    <a:pt x="6572" y="5838"/>
                    <a:pt x="8940" y="7972"/>
                    <a:pt x="12142" y="9940"/>
                  </a:cubicBezTo>
                  <a:lnTo>
                    <a:pt x="12976" y="9273"/>
                  </a:lnTo>
                  <a:cubicBezTo>
                    <a:pt x="9807" y="7372"/>
                    <a:pt x="7405" y="5237"/>
                    <a:pt x="5971" y="3836"/>
                  </a:cubicBezTo>
                  <a:close/>
                  <a:moveTo>
                    <a:pt x="3336" y="5871"/>
                  </a:moveTo>
                  <a:cubicBezTo>
                    <a:pt x="3069" y="6104"/>
                    <a:pt x="2802" y="6305"/>
                    <a:pt x="2535" y="6538"/>
                  </a:cubicBezTo>
                  <a:cubicBezTo>
                    <a:pt x="3870" y="8039"/>
                    <a:pt x="6071" y="10241"/>
                    <a:pt x="9107" y="12275"/>
                  </a:cubicBezTo>
                  <a:lnTo>
                    <a:pt x="9974" y="11608"/>
                  </a:lnTo>
                  <a:cubicBezTo>
                    <a:pt x="6905" y="9607"/>
                    <a:pt x="4670" y="7372"/>
                    <a:pt x="3336" y="5871"/>
                  </a:cubicBezTo>
                  <a:close/>
                  <a:moveTo>
                    <a:pt x="767" y="8039"/>
                  </a:moveTo>
                  <a:cubicBezTo>
                    <a:pt x="501" y="8306"/>
                    <a:pt x="234" y="8539"/>
                    <a:pt x="0" y="8740"/>
                  </a:cubicBezTo>
                  <a:cubicBezTo>
                    <a:pt x="1268" y="10307"/>
                    <a:pt x="3303" y="12542"/>
                    <a:pt x="6138" y="14577"/>
                  </a:cubicBezTo>
                  <a:lnTo>
                    <a:pt x="6972" y="13910"/>
                  </a:lnTo>
                  <a:cubicBezTo>
                    <a:pt x="4070" y="11875"/>
                    <a:pt x="2035" y="9640"/>
                    <a:pt x="767" y="803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431725" y="4172906"/>
              <a:ext cx="396208" cy="473400"/>
            </a:xfrm>
            <a:custGeom>
              <a:avLst/>
              <a:gdLst/>
              <a:ahLst/>
              <a:cxnLst/>
              <a:rect l="l" t="t" r="r" b="b"/>
              <a:pathLst>
                <a:path w="8741" h="10444" extrusionOk="0">
                  <a:moveTo>
                    <a:pt x="6076" y="1"/>
                  </a:moveTo>
                  <a:cubicBezTo>
                    <a:pt x="5479" y="1"/>
                    <a:pt x="4860" y="293"/>
                    <a:pt x="4337" y="898"/>
                  </a:cubicBezTo>
                  <a:cubicBezTo>
                    <a:pt x="4271" y="964"/>
                    <a:pt x="4237" y="1031"/>
                    <a:pt x="4171" y="1098"/>
                  </a:cubicBezTo>
                  <a:cubicBezTo>
                    <a:pt x="3870" y="1532"/>
                    <a:pt x="2770" y="3066"/>
                    <a:pt x="2303" y="4233"/>
                  </a:cubicBezTo>
                  <a:lnTo>
                    <a:pt x="134" y="6302"/>
                  </a:lnTo>
                  <a:cubicBezTo>
                    <a:pt x="1" y="6402"/>
                    <a:pt x="1" y="6602"/>
                    <a:pt x="101" y="6735"/>
                  </a:cubicBezTo>
                  <a:cubicBezTo>
                    <a:pt x="179" y="6813"/>
                    <a:pt x="269" y="6846"/>
                    <a:pt x="356" y="6846"/>
                  </a:cubicBezTo>
                  <a:cubicBezTo>
                    <a:pt x="418" y="6846"/>
                    <a:pt x="479" y="6830"/>
                    <a:pt x="535" y="6802"/>
                  </a:cubicBezTo>
                  <a:lnTo>
                    <a:pt x="2336" y="5534"/>
                  </a:lnTo>
                  <a:lnTo>
                    <a:pt x="2336" y="5534"/>
                  </a:lnTo>
                  <a:lnTo>
                    <a:pt x="334" y="7769"/>
                  </a:lnTo>
                  <a:cubicBezTo>
                    <a:pt x="201" y="7903"/>
                    <a:pt x="168" y="8103"/>
                    <a:pt x="268" y="8270"/>
                  </a:cubicBezTo>
                  <a:cubicBezTo>
                    <a:pt x="340" y="8396"/>
                    <a:pt x="461" y="8454"/>
                    <a:pt x="589" y="8454"/>
                  </a:cubicBezTo>
                  <a:cubicBezTo>
                    <a:pt x="697" y="8454"/>
                    <a:pt x="810" y="8413"/>
                    <a:pt x="902" y="8336"/>
                  </a:cubicBezTo>
                  <a:lnTo>
                    <a:pt x="2936" y="6368"/>
                  </a:lnTo>
                  <a:lnTo>
                    <a:pt x="2936" y="6368"/>
                  </a:lnTo>
                  <a:lnTo>
                    <a:pt x="1168" y="9104"/>
                  </a:lnTo>
                  <a:cubicBezTo>
                    <a:pt x="1068" y="9270"/>
                    <a:pt x="1068" y="9471"/>
                    <a:pt x="1202" y="9604"/>
                  </a:cubicBezTo>
                  <a:cubicBezTo>
                    <a:pt x="1281" y="9700"/>
                    <a:pt x="1391" y="9742"/>
                    <a:pt x="1503" y="9742"/>
                  </a:cubicBezTo>
                  <a:cubicBezTo>
                    <a:pt x="1625" y="9742"/>
                    <a:pt x="1748" y="9691"/>
                    <a:pt x="1836" y="9604"/>
                  </a:cubicBezTo>
                  <a:lnTo>
                    <a:pt x="3970" y="6835"/>
                  </a:lnTo>
                  <a:lnTo>
                    <a:pt x="2970" y="9837"/>
                  </a:lnTo>
                  <a:cubicBezTo>
                    <a:pt x="2903" y="10071"/>
                    <a:pt x="3003" y="10304"/>
                    <a:pt x="3203" y="10405"/>
                  </a:cubicBezTo>
                  <a:cubicBezTo>
                    <a:pt x="3257" y="10431"/>
                    <a:pt x="3315" y="10444"/>
                    <a:pt x="3374" y="10444"/>
                  </a:cubicBezTo>
                  <a:cubicBezTo>
                    <a:pt x="3534" y="10444"/>
                    <a:pt x="3697" y="10351"/>
                    <a:pt x="3770" y="10204"/>
                  </a:cubicBezTo>
                  <a:lnTo>
                    <a:pt x="5238" y="7469"/>
                  </a:lnTo>
                  <a:cubicBezTo>
                    <a:pt x="5538" y="6935"/>
                    <a:pt x="5938" y="6435"/>
                    <a:pt x="6372" y="6001"/>
                  </a:cubicBezTo>
                  <a:cubicBezTo>
                    <a:pt x="6415" y="5969"/>
                    <a:pt x="6464" y="5954"/>
                    <a:pt x="6512" y="5954"/>
                  </a:cubicBezTo>
                  <a:cubicBezTo>
                    <a:pt x="6613" y="5954"/>
                    <a:pt x="6706" y="6021"/>
                    <a:pt x="6706" y="6135"/>
                  </a:cubicBezTo>
                  <a:lnTo>
                    <a:pt x="6839" y="7569"/>
                  </a:lnTo>
                  <a:cubicBezTo>
                    <a:pt x="6839" y="7769"/>
                    <a:pt x="6973" y="7969"/>
                    <a:pt x="7173" y="8036"/>
                  </a:cubicBezTo>
                  <a:lnTo>
                    <a:pt x="7273" y="8070"/>
                  </a:lnTo>
                  <a:cubicBezTo>
                    <a:pt x="7319" y="8092"/>
                    <a:pt x="7366" y="8103"/>
                    <a:pt x="7412" y="8103"/>
                  </a:cubicBezTo>
                  <a:cubicBezTo>
                    <a:pt x="7568" y="8103"/>
                    <a:pt x="7706" y="7983"/>
                    <a:pt x="7706" y="7803"/>
                  </a:cubicBezTo>
                  <a:cubicBezTo>
                    <a:pt x="7706" y="7803"/>
                    <a:pt x="8740" y="4734"/>
                    <a:pt x="8173" y="2032"/>
                  </a:cubicBezTo>
                  <a:cubicBezTo>
                    <a:pt x="8107" y="1632"/>
                    <a:pt x="7940" y="1265"/>
                    <a:pt x="7740" y="931"/>
                  </a:cubicBezTo>
                  <a:cubicBezTo>
                    <a:pt x="7297" y="318"/>
                    <a:pt x="6698" y="1"/>
                    <a:pt x="6076"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618666" y="4470299"/>
              <a:ext cx="993443" cy="492801"/>
            </a:xfrm>
            <a:custGeom>
              <a:avLst/>
              <a:gdLst/>
              <a:ahLst/>
              <a:cxnLst/>
              <a:rect l="l" t="t" r="r" b="b"/>
              <a:pathLst>
                <a:path w="21917" h="10872" extrusionOk="0">
                  <a:moveTo>
                    <a:pt x="13077" y="0"/>
                  </a:moveTo>
                  <a:cubicBezTo>
                    <a:pt x="12786" y="0"/>
                    <a:pt x="12485" y="14"/>
                    <a:pt x="12176" y="41"/>
                  </a:cubicBezTo>
                  <a:cubicBezTo>
                    <a:pt x="3469" y="808"/>
                    <a:pt x="0" y="1809"/>
                    <a:pt x="0" y="1809"/>
                  </a:cubicBezTo>
                  <a:lnTo>
                    <a:pt x="567" y="9514"/>
                  </a:lnTo>
                  <a:cubicBezTo>
                    <a:pt x="567" y="9514"/>
                    <a:pt x="7377" y="10871"/>
                    <a:pt x="14425" y="10871"/>
                  </a:cubicBezTo>
                  <a:cubicBezTo>
                    <a:pt x="15422" y="10871"/>
                    <a:pt x="16424" y="10844"/>
                    <a:pt x="17413" y="10782"/>
                  </a:cubicBezTo>
                  <a:cubicBezTo>
                    <a:pt x="21916" y="9688"/>
                    <a:pt x="20960" y="0"/>
                    <a:pt x="13077" y="0"/>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844521" y="4538426"/>
              <a:ext cx="848259" cy="507351"/>
            </a:xfrm>
            <a:custGeom>
              <a:avLst/>
              <a:gdLst/>
              <a:ahLst/>
              <a:cxnLst/>
              <a:rect l="l" t="t" r="r" b="b"/>
              <a:pathLst>
                <a:path w="18714" h="11193" extrusionOk="0">
                  <a:moveTo>
                    <a:pt x="17359" y="0"/>
                  </a:moveTo>
                  <a:cubicBezTo>
                    <a:pt x="17333" y="0"/>
                    <a:pt x="17306" y="2"/>
                    <a:pt x="17279" y="6"/>
                  </a:cubicBezTo>
                  <a:lnTo>
                    <a:pt x="9741" y="1273"/>
                  </a:lnTo>
                  <a:cubicBezTo>
                    <a:pt x="9741" y="1273"/>
                    <a:pt x="8584" y="822"/>
                    <a:pt x="7773" y="822"/>
                  </a:cubicBezTo>
                  <a:cubicBezTo>
                    <a:pt x="7527" y="822"/>
                    <a:pt x="7312" y="864"/>
                    <a:pt x="7172" y="973"/>
                  </a:cubicBezTo>
                  <a:cubicBezTo>
                    <a:pt x="5538" y="2307"/>
                    <a:pt x="2102" y="7111"/>
                    <a:pt x="301" y="9446"/>
                  </a:cubicBezTo>
                  <a:cubicBezTo>
                    <a:pt x="0" y="9846"/>
                    <a:pt x="34" y="10380"/>
                    <a:pt x="334" y="10780"/>
                  </a:cubicBezTo>
                  <a:cubicBezTo>
                    <a:pt x="538" y="11035"/>
                    <a:pt x="840" y="11193"/>
                    <a:pt x="1165" y="11193"/>
                  </a:cubicBezTo>
                  <a:cubicBezTo>
                    <a:pt x="1265" y="11193"/>
                    <a:pt x="1366" y="11178"/>
                    <a:pt x="1468" y="11147"/>
                  </a:cubicBezTo>
                  <a:lnTo>
                    <a:pt x="9607" y="8778"/>
                  </a:lnTo>
                  <a:lnTo>
                    <a:pt x="17313" y="8979"/>
                  </a:lnTo>
                  <a:cubicBezTo>
                    <a:pt x="17846" y="8979"/>
                    <a:pt x="18313" y="8578"/>
                    <a:pt x="18380" y="8045"/>
                  </a:cubicBezTo>
                  <a:cubicBezTo>
                    <a:pt x="18714" y="5143"/>
                    <a:pt x="18580" y="2541"/>
                    <a:pt x="17880" y="372"/>
                  </a:cubicBezTo>
                  <a:cubicBezTo>
                    <a:pt x="17790" y="133"/>
                    <a:pt x="17592" y="0"/>
                    <a:pt x="173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1488622" y="3841609"/>
              <a:ext cx="1235356" cy="1117414"/>
            </a:xfrm>
            <a:custGeom>
              <a:avLst/>
              <a:gdLst/>
              <a:ahLst/>
              <a:cxnLst/>
              <a:rect l="l" t="t" r="r" b="b"/>
              <a:pathLst>
                <a:path w="27254" h="24652" extrusionOk="0">
                  <a:moveTo>
                    <a:pt x="9505" y="0"/>
                  </a:moveTo>
                  <a:cubicBezTo>
                    <a:pt x="5115" y="0"/>
                    <a:pt x="1" y="6405"/>
                    <a:pt x="1" y="6405"/>
                  </a:cubicBezTo>
                  <a:cubicBezTo>
                    <a:pt x="6772" y="13877"/>
                    <a:pt x="14444" y="21183"/>
                    <a:pt x="17146" y="23718"/>
                  </a:cubicBezTo>
                  <a:cubicBezTo>
                    <a:pt x="17780" y="24318"/>
                    <a:pt x="18647" y="24652"/>
                    <a:pt x="19514" y="24652"/>
                  </a:cubicBezTo>
                  <a:lnTo>
                    <a:pt x="21683" y="24652"/>
                  </a:lnTo>
                  <a:cubicBezTo>
                    <a:pt x="24818" y="24652"/>
                    <a:pt x="27253" y="21983"/>
                    <a:pt x="26986" y="18848"/>
                  </a:cubicBezTo>
                  <a:cubicBezTo>
                    <a:pt x="26920" y="18181"/>
                    <a:pt x="26686" y="17547"/>
                    <a:pt x="26253" y="17013"/>
                  </a:cubicBezTo>
                  <a:cubicBezTo>
                    <a:pt x="23951" y="14078"/>
                    <a:pt x="15945" y="4070"/>
                    <a:pt x="12042" y="901"/>
                  </a:cubicBezTo>
                  <a:cubicBezTo>
                    <a:pt x="11259" y="265"/>
                    <a:pt x="10397" y="0"/>
                    <a:pt x="9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025966" y="2693649"/>
              <a:ext cx="1261056" cy="1364222"/>
            </a:xfrm>
            <a:custGeom>
              <a:avLst/>
              <a:gdLst/>
              <a:ahLst/>
              <a:cxnLst/>
              <a:rect l="l" t="t" r="r" b="b"/>
              <a:pathLst>
                <a:path w="27821" h="30097" extrusionOk="0">
                  <a:moveTo>
                    <a:pt x="12443" y="1"/>
                  </a:moveTo>
                  <a:cubicBezTo>
                    <a:pt x="12038" y="1"/>
                    <a:pt x="11627" y="14"/>
                    <a:pt x="11208" y="42"/>
                  </a:cubicBezTo>
                  <a:cubicBezTo>
                    <a:pt x="3469" y="8615"/>
                    <a:pt x="3369" y="19289"/>
                    <a:pt x="0" y="24460"/>
                  </a:cubicBezTo>
                  <a:lnTo>
                    <a:pt x="17213" y="30097"/>
                  </a:lnTo>
                  <a:cubicBezTo>
                    <a:pt x="20682" y="18589"/>
                    <a:pt x="27820" y="17054"/>
                    <a:pt x="27353" y="7047"/>
                  </a:cubicBezTo>
                  <a:cubicBezTo>
                    <a:pt x="27353" y="7047"/>
                    <a:pt x="21747" y="1"/>
                    <a:pt x="12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025966" y="3731237"/>
              <a:ext cx="210184" cy="139155"/>
            </a:xfrm>
            <a:custGeom>
              <a:avLst/>
              <a:gdLst/>
              <a:ahLst/>
              <a:cxnLst/>
              <a:rect l="l" t="t" r="r" b="b"/>
              <a:pathLst>
                <a:path w="4637" h="3070" extrusionOk="0">
                  <a:moveTo>
                    <a:pt x="834" y="1"/>
                  </a:moveTo>
                  <a:cubicBezTo>
                    <a:pt x="567" y="568"/>
                    <a:pt x="300" y="1102"/>
                    <a:pt x="0" y="1569"/>
                  </a:cubicBezTo>
                  <a:lnTo>
                    <a:pt x="4637" y="3070"/>
                  </a:lnTo>
                  <a:cubicBezTo>
                    <a:pt x="3269" y="2169"/>
                    <a:pt x="2002" y="1135"/>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1110637" y="3486288"/>
              <a:ext cx="783259" cy="465740"/>
            </a:xfrm>
            <a:custGeom>
              <a:avLst/>
              <a:gdLst/>
              <a:ahLst/>
              <a:cxnLst/>
              <a:rect l="l" t="t" r="r" b="b"/>
              <a:pathLst>
                <a:path w="17280" h="10275" extrusionOk="0">
                  <a:moveTo>
                    <a:pt x="868" y="1"/>
                  </a:moveTo>
                  <a:cubicBezTo>
                    <a:pt x="567" y="1002"/>
                    <a:pt x="300" y="1936"/>
                    <a:pt x="0" y="2836"/>
                  </a:cubicBezTo>
                  <a:cubicBezTo>
                    <a:pt x="1935" y="4871"/>
                    <a:pt x="4203" y="6606"/>
                    <a:pt x="6772" y="7873"/>
                  </a:cubicBezTo>
                  <a:cubicBezTo>
                    <a:pt x="9741" y="9308"/>
                    <a:pt x="12876" y="10108"/>
                    <a:pt x="16145" y="10275"/>
                  </a:cubicBezTo>
                  <a:cubicBezTo>
                    <a:pt x="16512" y="9374"/>
                    <a:pt x="16879" y="8540"/>
                    <a:pt x="17279" y="7740"/>
                  </a:cubicBezTo>
                  <a:lnTo>
                    <a:pt x="17246" y="7740"/>
                  </a:lnTo>
                  <a:cubicBezTo>
                    <a:pt x="13977" y="7740"/>
                    <a:pt x="10841" y="7006"/>
                    <a:pt x="7906" y="5572"/>
                  </a:cubicBezTo>
                  <a:cubicBezTo>
                    <a:pt x="5171" y="4237"/>
                    <a:pt x="2769" y="2303"/>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1192272" y="3203581"/>
              <a:ext cx="852792" cy="518637"/>
            </a:xfrm>
            <a:custGeom>
              <a:avLst/>
              <a:gdLst/>
              <a:ahLst/>
              <a:cxnLst/>
              <a:rect l="l" t="t" r="r" b="b"/>
              <a:pathLst>
                <a:path w="18814" h="11442" extrusionOk="0">
                  <a:moveTo>
                    <a:pt x="1068" y="0"/>
                  </a:moveTo>
                  <a:cubicBezTo>
                    <a:pt x="668" y="1101"/>
                    <a:pt x="301" y="2168"/>
                    <a:pt x="1" y="3202"/>
                  </a:cubicBezTo>
                  <a:cubicBezTo>
                    <a:pt x="1802" y="5904"/>
                    <a:pt x="4270" y="8073"/>
                    <a:pt x="7239" y="9540"/>
                  </a:cubicBezTo>
                  <a:cubicBezTo>
                    <a:pt x="9808" y="10808"/>
                    <a:pt x="12576" y="11442"/>
                    <a:pt x="15445" y="11442"/>
                  </a:cubicBezTo>
                  <a:cubicBezTo>
                    <a:pt x="15945" y="11442"/>
                    <a:pt x="16446" y="11408"/>
                    <a:pt x="16913" y="11375"/>
                  </a:cubicBezTo>
                  <a:cubicBezTo>
                    <a:pt x="17546" y="10374"/>
                    <a:pt x="18180" y="9440"/>
                    <a:pt x="18814" y="8540"/>
                  </a:cubicBezTo>
                  <a:lnTo>
                    <a:pt x="18814" y="8540"/>
                  </a:lnTo>
                  <a:cubicBezTo>
                    <a:pt x="17713" y="8773"/>
                    <a:pt x="16612" y="8906"/>
                    <a:pt x="15445" y="8906"/>
                  </a:cubicBezTo>
                  <a:cubicBezTo>
                    <a:pt x="12976" y="8906"/>
                    <a:pt x="10575" y="8339"/>
                    <a:pt x="8340" y="7239"/>
                  </a:cubicBezTo>
                  <a:cubicBezTo>
                    <a:pt x="5171" y="5704"/>
                    <a:pt x="2636" y="3136"/>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302644" y="2881530"/>
              <a:ext cx="943537" cy="610879"/>
            </a:xfrm>
            <a:custGeom>
              <a:avLst/>
              <a:gdLst/>
              <a:ahLst/>
              <a:cxnLst/>
              <a:rect l="l" t="t" r="r" b="b"/>
              <a:pathLst>
                <a:path w="20816" h="13477" extrusionOk="0">
                  <a:moveTo>
                    <a:pt x="2002" y="0"/>
                  </a:moveTo>
                  <a:cubicBezTo>
                    <a:pt x="1235" y="1234"/>
                    <a:pt x="601" y="2502"/>
                    <a:pt x="1" y="3736"/>
                  </a:cubicBezTo>
                  <a:cubicBezTo>
                    <a:pt x="1101" y="7372"/>
                    <a:pt x="3637" y="10407"/>
                    <a:pt x="7039" y="12075"/>
                  </a:cubicBezTo>
                  <a:cubicBezTo>
                    <a:pt x="8907" y="13009"/>
                    <a:pt x="10908" y="13476"/>
                    <a:pt x="13010" y="13476"/>
                  </a:cubicBezTo>
                  <a:cubicBezTo>
                    <a:pt x="15045" y="13476"/>
                    <a:pt x="17013" y="13009"/>
                    <a:pt x="18781" y="12175"/>
                  </a:cubicBezTo>
                  <a:cubicBezTo>
                    <a:pt x="19648" y="10808"/>
                    <a:pt x="20382" y="9373"/>
                    <a:pt x="20815" y="7706"/>
                  </a:cubicBezTo>
                  <a:lnTo>
                    <a:pt x="20815" y="7706"/>
                  </a:lnTo>
                  <a:cubicBezTo>
                    <a:pt x="18781" y="9740"/>
                    <a:pt x="16012" y="10908"/>
                    <a:pt x="13010" y="10908"/>
                  </a:cubicBezTo>
                  <a:cubicBezTo>
                    <a:pt x="11309" y="10908"/>
                    <a:pt x="9674" y="10541"/>
                    <a:pt x="8173" y="9807"/>
                  </a:cubicBezTo>
                  <a:cubicBezTo>
                    <a:pt x="5371" y="8439"/>
                    <a:pt x="3303" y="5938"/>
                    <a:pt x="2436" y="2969"/>
                  </a:cubicBezTo>
                  <a:cubicBezTo>
                    <a:pt x="2169" y="2001"/>
                    <a:pt x="2035" y="1001"/>
                    <a:pt x="2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496191" y="2693467"/>
              <a:ext cx="759054" cy="567591"/>
            </a:xfrm>
            <a:custGeom>
              <a:avLst/>
              <a:gdLst/>
              <a:ahLst/>
              <a:cxnLst/>
              <a:rect l="l" t="t" r="r" b="b"/>
              <a:pathLst>
                <a:path w="16746" h="12522" extrusionOk="0">
                  <a:moveTo>
                    <a:pt x="2009" y="1"/>
                  </a:moveTo>
                  <a:cubicBezTo>
                    <a:pt x="1774" y="1"/>
                    <a:pt x="1537" y="5"/>
                    <a:pt x="1301" y="13"/>
                  </a:cubicBezTo>
                  <a:cubicBezTo>
                    <a:pt x="267" y="1981"/>
                    <a:pt x="0" y="4282"/>
                    <a:pt x="601" y="6417"/>
                  </a:cubicBezTo>
                  <a:cubicBezTo>
                    <a:pt x="1268" y="8719"/>
                    <a:pt x="2869" y="10620"/>
                    <a:pt x="5004" y="11654"/>
                  </a:cubicBezTo>
                  <a:cubicBezTo>
                    <a:pt x="6171" y="12255"/>
                    <a:pt x="7439" y="12522"/>
                    <a:pt x="8740" y="12522"/>
                  </a:cubicBezTo>
                  <a:cubicBezTo>
                    <a:pt x="12209" y="12522"/>
                    <a:pt x="15311" y="10454"/>
                    <a:pt x="16579" y="7218"/>
                  </a:cubicBezTo>
                  <a:lnTo>
                    <a:pt x="16746" y="6784"/>
                  </a:lnTo>
                  <a:cubicBezTo>
                    <a:pt x="16445" y="6417"/>
                    <a:pt x="15778" y="5717"/>
                    <a:pt x="14778" y="4883"/>
                  </a:cubicBezTo>
                  <a:lnTo>
                    <a:pt x="14244" y="6284"/>
                  </a:lnTo>
                  <a:cubicBezTo>
                    <a:pt x="13310" y="8519"/>
                    <a:pt x="11175" y="9987"/>
                    <a:pt x="8740" y="9987"/>
                  </a:cubicBezTo>
                  <a:cubicBezTo>
                    <a:pt x="7806" y="9987"/>
                    <a:pt x="6939" y="9786"/>
                    <a:pt x="6138" y="9386"/>
                  </a:cubicBezTo>
                  <a:cubicBezTo>
                    <a:pt x="4637" y="8652"/>
                    <a:pt x="3503" y="7318"/>
                    <a:pt x="3069" y="5717"/>
                  </a:cubicBezTo>
                  <a:cubicBezTo>
                    <a:pt x="2602" y="4116"/>
                    <a:pt x="2836" y="2381"/>
                    <a:pt x="3703" y="980"/>
                  </a:cubicBezTo>
                  <a:lnTo>
                    <a:pt x="4203" y="146"/>
                  </a:lnTo>
                  <a:cubicBezTo>
                    <a:pt x="3515" y="44"/>
                    <a:pt x="2769" y="1"/>
                    <a:pt x="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1733571" y="2722749"/>
              <a:ext cx="337237" cy="308499"/>
            </a:xfrm>
            <a:custGeom>
              <a:avLst/>
              <a:gdLst/>
              <a:ahLst/>
              <a:cxnLst/>
              <a:rect l="l" t="t" r="r" b="b"/>
              <a:pathLst>
                <a:path w="7440" h="6806" extrusionOk="0">
                  <a:moveTo>
                    <a:pt x="1635" y="1"/>
                  </a:moveTo>
                  <a:lnTo>
                    <a:pt x="634" y="1668"/>
                  </a:lnTo>
                  <a:cubicBezTo>
                    <a:pt x="134" y="2469"/>
                    <a:pt x="0" y="3470"/>
                    <a:pt x="267" y="4370"/>
                  </a:cubicBezTo>
                  <a:cubicBezTo>
                    <a:pt x="534" y="5271"/>
                    <a:pt x="1168" y="6038"/>
                    <a:pt x="2002" y="6472"/>
                  </a:cubicBezTo>
                  <a:cubicBezTo>
                    <a:pt x="2469" y="6705"/>
                    <a:pt x="2969" y="6805"/>
                    <a:pt x="3503" y="6805"/>
                  </a:cubicBezTo>
                  <a:cubicBezTo>
                    <a:pt x="4904" y="6805"/>
                    <a:pt x="6105" y="5971"/>
                    <a:pt x="6638" y="4671"/>
                  </a:cubicBezTo>
                  <a:lnTo>
                    <a:pt x="7439" y="2669"/>
                  </a:lnTo>
                  <a:cubicBezTo>
                    <a:pt x="5905" y="1635"/>
                    <a:pt x="3937" y="634"/>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1762308" y="2526209"/>
              <a:ext cx="370462" cy="463610"/>
            </a:xfrm>
            <a:custGeom>
              <a:avLst/>
              <a:gdLst/>
              <a:ahLst/>
              <a:cxnLst/>
              <a:rect l="l" t="t" r="r" b="b"/>
              <a:pathLst>
                <a:path w="8173" h="10228" extrusionOk="0">
                  <a:moveTo>
                    <a:pt x="4737" y="0"/>
                  </a:moveTo>
                  <a:lnTo>
                    <a:pt x="767" y="6471"/>
                  </a:lnTo>
                  <a:cubicBezTo>
                    <a:pt x="0" y="7706"/>
                    <a:pt x="467" y="9340"/>
                    <a:pt x="1768" y="9974"/>
                  </a:cubicBezTo>
                  <a:cubicBezTo>
                    <a:pt x="2122" y="10146"/>
                    <a:pt x="2495" y="10227"/>
                    <a:pt x="2862" y="10227"/>
                  </a:cubicBezTo>
                  <a:cubicBezTo>
                    <a:pt x="3845" y="10227"/>
                    <a:pt x="4782" y="9645"/>
                    <a:pt x="5171" y="8673"/>
                  </a:cubicBezTo>
                  <a:lnTo>
                    <a:pt x="8173" y="1134"/>
                  </a:lnTo>
                  <a:lnTo>
                    <a:pt x="4737" y="0"/>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1930110" y="2445073"/>
              <a:ext cx="373544" cy="173332"/>
            </a:xfrm>
            <a:custGeom>
              <a:avLst/>
              <a:gdLst/>
              <a:ahLst/>
              <a:cxnLst/>
              <a:rect l="l" t="t" r="r" b="b"/>
              <a:pathLst>
                <a:path w="8241" h="3824" extrusionOk="0">
                  <a:moveTo>
                    <a:pt x="1085" y="0"/>
                  </a:moveTo>
                  <a:cubicBezTo>
                    <a:pt x="638" y="0"/>
                    <a:pt x="249" y="329"/>
                    <a:pt x="168" y="789"/>
                  </a:cubicBezTo>
                  <a:lnTo>
                    <a:pt x="101" y="1156"/>
                  </a:lnTo>
                  <a:cubicBezTo>
                    <a:pt x="1" y="1657"/>
                    <a:pt x="301" y="2124"/>
                    <a:pt x="801" y="2257"/>
                  </a:cubicBezTo>
                  <a:lnTo>
                    <a:pt x="6939" y="3792"/>
                  </a:lnTo>
                  <a:cubicBezTo>
                    <a:pt x="7015" y="3813"/>
                    <a:pt x="7091" y="3823"/>
                    <a:pt x="7167" y="3823"/>
                  </a:cubicBezTo>
                  <a:cubicBezTo>
                    <a:pt x="7559" y="3823"/>
                    <a:pt x="7933" y="3549"/>
                    <a:pt x="8073" y="3158"/>
                  </a:cubicBezTo>
                  <a:cubicBezTo>
                    <a:pt x="8240" y="2657"/>
                    <a:pt x="7940" y="2124"/>
                    <a:pt x="7439" y="1957"/>
                  </a:cubicBezTo>
                  <a:lnTo>
                    <a:pt x="1402" y="56"/>
                  </a:lnTo>
                  <a:cubicBezTo>
                    <a:pt x="1295" y="18"/>
                    <a:pt x="1189" y="0"/>
                    <a:pt x="1085"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1952819" y="2314531"/>
              <a:ext cx="358359" cy="415472"/>
            </a:xfrm>
            <a:custGeom>
              <a:avLst/>
              <a:gdLst/>
              <a:ahLst/>
              <a:cxnLst/>
              <a:rect l="l" t="t" r="r" b="b"/>
              <a:pathLst>
                <a:path w="7906" h="9166" extrusionOk="0">
                  <a:moveTo>
                    <a:pt x="3965" y="0"/>
                  </a:moveTo>
                  <a:cubicBezTo>
                    <a:pt x="3791" y="0"/>
                    <a:pt x="3615" y="11"/>
                    <a:pt x="3436" y="33"/>
                  </a:cubicBezTo>
                  <a:cubicBezTo>
                    <a:pt x="2335" y="133"/>
                    <a:pt x="1468" y="934"/>
                    <a:pt x="1201" y="2001"/>
                  </a:cubicBezTo>
                  <a:lnTo>
                    <a:pt x="334" y="5471"/>
                  </a:lnTo>
                  <a:cubicBezTo>
                    <a:pt x="0" y="6805"/>
                    <a:pt x="601" y="8173"/>
                    <a:pt x="1835" y="8840"/>
                  </a:cubicBezTo>
                  <a:cubicBezTo>
                    <a:pt x="2267" y="9060"/>
                    <a:pt x="2729" y="9165"/>
                    <a:pt x="3185" y="9165"/>
                  </a:cubicBezTo>
                  <a:cubicBezTo>
                    <a:pt x="4317" y="9165"/>
                    <a:pt x="5415" y="8522"/>
                    <a:pt x="5938" y="7405"/>
                  </a:cubicBezTo>
                  <a:lnTo>
                    <a:pt x="7506" y="3903"/>
                  </a:lnTo>
                  <a:cubicBezTo>
                    <a:pt x="7906" y="3002"/>
                    <a:pt x="7739" y="1935"/>
                    <a:pt x="7005" y="1268"/>
                  </a:cubicBezTo>
                  <a:cubicBezTo>
                    <a:pt x="6110" y="459"/>
                    <a:pt x="5089" y="0"/>
                    <a:pt x="3965"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1018532" y="3608672"/>
              <a:ext cx="1390965" cy="546514"/>
            </a:xfrm>
            <a:custGeom>
              <a:avLst/>
              <a:gdLst/>
              <a:ahLst/>
              <a:cxnLst/>
              <a:rect l="l" t="t" r="r" b="b"/>
              <a:pathLst>
                <a:path w="30687" h="12057" extrusionOk="0">
                  <a:moveTo>
                    <a:pt x="19246" y="1"/>
                  </a:moveTo>
                  <a:cubicBezTo>
                    <a:pt x="12401" y="1"/>
                    <a:pt x="4393" y="842"/>
                    <a:pt x="164" y="4273"/>
                  </a:cubicBezTo>
                  <a:cubicBezTo>
                    <a:pt x="0" y="9282"/>
                    <a:pt x="7736" y="12057"/>
                    <a:pt x="16780" y="12057"/>
                  </a:cubicBezTo>
                  <a:cubicBezTo>
                    <a:pt x="20625" y="12057"/>
                    <a:pt x="24707" y="11555"/>
                    <a:pt x="28518" y="10510"/>
                  </a:cubicBezTo>
                  <a:lnTo>
                    <a:pt x="29952" y="5573"/>
                  </a:lnTo>
                  <a:cubicBezTo>
                    <a:pt x="30686" y="3038"/>
                    <a:pt x="28918" y="470"/>
                    <a:pt x="26283" y="270"/>
                  </a:cubicBezTo>
                  <a:cubicBezTo>
                    <a:pt x="24287" y="123"/>
                    <a:pt x="21851" y="1"/>
                    <a:pt x="19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1715440" y="3923107"/>
              <a:ext cx="595739" cy="964886"/>
            </a:xfrm>
            <a:custGeom>
              <a:avLst/>
              <a:gdLst/>
              <a:ahLst/>
              <a:cxnLst/>
              <a:rect l="l" t="t" r="r" b="b"/>
              <a:pathLst>
                <a:path w="13143" h="21287" extrusionOk="0">
                  <a:moveTo>
                    <a:pt x="8656" y="1"/>
                  </a:moveTo>
                  <a:cubicBezTo>
                    <a:pt x="8396" y="1"/>
                    <a:pt x="8134" y="24"/>
                    <a:pt x="7872" y="71"/>
                  </a:cubicBezTo>
                  <a:cubicBezTo>
                    <a:pt x="5537" y="504"/>
                    <a:pt x="3703" y="2306"/>
                    <a:pt x="3236" y="4641"/>
                  </a:cubicBezTo>
                  <a:lnTo>
                    <a:pt x="0" y="20452"/>
                  </a:lnTo>
                  <a:lnTo>
                    <a:pt x="7772" y="21286"/>
                  </a:lnTo>
                  <a:lnTo>
                    <a:pt x="13143" y="3573"/>
                  </a:lnTo>
                  <a:lnTo>
                    <a:pt x="12809" y="2739"/>
                  </a:lnTo>
                  <a:cubicBezTo>
                    <a:pt x="12083" y="1053"/>
                    <a:pt x="10419" y="1"/>
                    <a:pt x="8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1677637" y="4321353"/>
              <a:ext cx="721251" cy="686077"/>
            </a:xfrm>
            <a:custGeom>
              <a:avLst/>
              <a:gdLst/>
              <a:ahLst/>
              <a:cxnLst/>
              <a:rect l="l" t="t" r="r" b="b"/>
              <a:pathLst>
                <a:path w="15912" h="15136" extrusionOk="0">
                  <a:moveTo>
                    <a:pt x="8569" y="1"/>
                  </a:moveTo>
                  <a:cubicBezTo>
                    <a:pt x="6409" y="1"/>
                    <a:pt x="4133" y="566"/>
                    <a:pt x="3069" y="858"/>
                  </a:cubicBezTo>
                  <a:cubicBezTo>
                    <a:pt x="2669" y="992"/>
                    <a:pt x="2402" y="1292"/>
                    <a:pt x="2335" y="1692"/>
                  </a:cubicBezTo>
                  <a:lnTo>
                    <a:pt x="601" y="11900"/>
                  </a:lnTo>
                  <a:lnTo>
                    <a:pt x="0" y="15135"/>
                  </a:lnTo>
                  <a:lnTo>
                    <a:pt x="15411" y="15135"/>
                  </a:lnTo>
                  <a:cubicBezTo>
                    <a:pt x="15778" y="15135"/>
                    <a:pt x="15912" y="14635"/>
                    <a:pt x="15611" y="14435"/>
                  </a:cubicBezTo>
                  <a:lnTo>
                    <a:pt x="10041" y="10332"/>
                  </a:lnTo>
                  <a:lnTo>
                    <a:pt x="12509" y="1959"/>
                  </a:lnTo>
                  <a:cubicBezTo>
                    <a:pt x="12609" y="1526"/>
                    <a:pt x="12442" y="1059"/>
                    <a:pt x="12042" y="792"/>
                  </a:cubicBezTo>
                  <a:cubicBezTo>
                    <a:pt x="11117" y="204"/>
                    <a:pt x="9864" y="1"/>
                    <a:pt x="8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1757775" y="2252387"/>
              <a:ext cx="824054" cy="327265"/>
            </a:xfrm>
            <a:custGeom>
              <a:avLst/>
              <a:gdLst/>
              <a:ahLst/>
              <a:cxnLst/>
              <a:rect l="l" t="t" r="r" b="b"/>
              <a:pathLst>
                <a:path w="18180" h="7220" extrusionOk="0">
                  <a:moveTo>
                    <a:pt x="2376" y="0"/>
                  </a:moveTo>
                  <a:cubicBezTo>
                    <a:pt x="1264" y="0"/>
                    <a:pt x="543" y="217"/>
                    <a:pt x="400" y="671"/>
                  </a:cubicBezTo>
                  <a:cubicBezTo>
                    <a:pt x="0" y="1805"/>
                    <a:pt x="3569" y="4040"/>
                    <a:pt x="8373" y="5674"/>
                  </a:cubicBezTo>
                  <a:cubicBezTo>
                    <a:pt x="11352" y="6681"/>
                    <a:pt x="14091" y="7220"/>
                    <a:pt x="15841" y="7220"/>
                  </a:cubicBezTo>
                  <a:cubicBezTo>
                    <a:pt x="16932" y="7220"/>
                    <a:pt x="17639" y="7010"/>
                    <a:pt x="17779" y="6575"/>
                  </a:cubicBezTo>
                  <a:cubicBezTo>
                    <a:pt x="18180" y="5441"/>
                    <a:pt x="14611" y="3172"/>
                    <a:pt x="9807" y="1538"/>
                  </a:cubicBezTo>
                  <a:cubicBezTo>
                    <a:pt x="6849" y="538"/>
                    <a:pt x="4128" y="0"/>
                    <a:pt x="2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1978519" y="2125425"/>
              <a:ext cx="405228" cy="364206"/>
            </a:xfrm>
            <a:custGeom>
              <a:avLst/>
              <a:gdLst/>
              <a:ahLst/>
              <a:cxnLst/>
              <a:rect l="l" t="t" r="r" b="b"/>
              <a:pathLst>
                <a:path w="8940" h="8035" extrusionOk="0">
                  <a:moveTo>
                    <a:pt x="3883" y="1"/>
                  </a:moveTo>
                  <a:cubicBezTo>
                    <a:pt x="3114" y="1"/>
                    <a:pt x="2388" y="428"/>
                    <a:pt x="2002" y="1103"/>
                  </a:cubicBezTo>
                  <a:lnTo>
                    <a:pt x="234" y="4339"/>
                  </a:lnTo>
                  <a:cubicBezTo>
                    <a:pt x="0" y="4772"/>
                    <a:pt x="100" y="5306"/>
                    <a:pt x="467" y="5640"/>
                  </a:cubicBezTo>
                  <a:cubicBezTo>
                    <a:pt x="2137" y="7128"/>
                    <a:pt x="4360" y="8035"/>
                    <a:pt x="6506" y="8035"/>
                  </a:cubicBezTo>
                  <a:cubicBezTo>
                    <a:pt x="6718" y="8035"/>
                    <a:pt x="6929" y="8026"/>
                    <a:pt x="7139" y="8008"/>
                  </a:cubicBezTo>
                  <a:cubicBezTo>
                    <a:pt x="7606" y="7975"/>
                    <a:pt x="7973" y="7641"/>
                    <a:pt x="8073" y="7174"/>
                  </a:cubicBezTo>
                  <a:lnTo>
                    <a:pt x="8807" y="3672"/>
                  </a:lnTo>
                  <a:cubicBezTo>
                    <a:pt x="8940" y="2971"/>
                    <a:pt x="8740" y="2237"/>
                    <a:pt x="8239" y="1770"/>
                  </a:cubicBezTo>
                  <a:cubicBezTo>
                    <a:pt x="7139" y="670"/>
                    <a:pt x="5704" y="102"/>
                    <a:pt x="3970" y="2"/>
                  </a:cubicBezTo>
                  <a:cubicBezTo>
                    <a:pt x="3941" y="1"/>
                    <a:pt x="3912" y="1"/>
                    <a:pt x="3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50"/>
          <p:cNvSpPr txBox="1">
            <a:spLocks noGrp="1"/>
          </p:cNvSpPr>
          <p:nvPr>
            <p:ph type="title"/>
          </p:nvPr>
        </p:nvSpPr>
        <p:spPr>
          <a:xfrm>
            <a:off x="2320942" y="597407"/>
            <a:ext cx="5141297" cy="8638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Problem Statement</a:t>
            </a:r>
            <a:endParaRPr sz="4000" dirty="0"/>
          </a:p>
        </p:txBody>
      </p:sp>
      <p:sp>
        <p:nvSpPr>
          <p:cNvPr id="1153" name="Google Shape;1153;p50"/>
          <p:cNvSpPr txBox="1">
            <a:spLocks noGrp="1"/>
          </p:cNvSpPr>
          <p:nvPr>
            <p:ph type="subTitle" idx="1"/>
          </p:nvPr>
        </p:nvSpPr>
        <p:spPr>
          <a:xfrm>
            <a:off x="731544" y="1367316"/>
            <a:ext cx="4357467" cy="2637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Farmers worldwide have a crucial problem in detecting and combating crop illnesses early enough to avoid severe output loss. Traditional illness detection methods rely mainly on specialists' visual inspections, which are time-consuming, subjective, and prone to inaccuracy. In large agricultural areas, this strategy becomes increasingly problematic, resulting in delayed intervention and lower productivity.</a:t>
            </a:r>
          </a:p>
          <a:p>
            <a:pPr marL="0" lvl="0" indent="0" algn="just" rtl="0">
              <a:spcBef>
                <a:spcPts val="0"/>
              </a:spcBef>
              <a:spcAft>
                <a:spcPts val="0"/>
              </a:spcAft>
              <a:buNone/>
            </a:pPr>
            <a:endParaRPr lang="en-US" sz="1100" dirty="0"/>
          </a:p>
          <a:p>
            <a:pPr marL="0" lvl="0" indent="0" algn="just" rtl="0">
              <a:spcBef>
                <a:spcPts val="0"/>
              </a:spcBef>
              <a:spcAft>
                <a:spcPts val="0"/>
              </a:spcAft>
              <a:buNone/>
            </a:pPr>
            <a:r>
              <a:rPr lang="en-US" sz="1100" dirty="0"/>
              <a:t>The reliance on human inspection restricts disease identification's scalability and accessibility, especially for small-scale farmers and those living in rural areas with little access to agricultural knowledge. Furthermore, the subjective nature of visual examination increases unpredictability and inconsistency in illness diagnosis, which impedes efficient management techniques.</a:t>
            </a:r>
            <a:endParaRPr sz="1100" dirty="0"/>
          </a:p>
        </p:txBody>
      </p:sp>
      <p:grpSp>
        <p:nvGrpSpPr>
          <p:cNvPr id="1154" name="Google Shape;1154;p50"/>
          <p:cNvGrpSpPr/>
          <p:nvPr/>
        </p:nvGrpSpPr>
        <p:grpSpPr>
          <a:xfrm>
            <a:off x="5028406" y="1596003"/>
            <a:ext cx="2828463" cy="3270484"/>
            <a:chOff x="4389550" y="889500"/>
            <a:chExt cx="2646144" cy="3059672"/>
          </a:xfrm>
        </p:grpSpPr>
        <p:sp>
          <p:nvSpPr>
            <p:cNvPr id="1155" name="Google Shape;1155;p50"/>
            <p:cNvSpPr/>
            <p:nvPr/>
          </p:nvSpPr>
          <p:spPr>
            <a:xfrm>
              <a:off x="5714344" y="3182134"/>
              <a:ext cx="179019" cy="138739"/>
            </a:xfrm>
            <a:custGeom>
              <a:avLst/>
              <a:gdLst/>
              <a:ahLst/>
              <a:cxnLst/>
              <a:rect l="l" t="t" r="r" b="b"/>
              <a:pathLst>
                <a:path w="4271" h="3310" extrusionOk="0">
                  <a:moveTo>
                    <a:pt x="1663" y="1"/>
                  </a:moveTo>
                  <a:cubicBezTo>
                    <a:pt x="1598" y="1"/>
                    <a:pt x="1533" y="3"/>
                    <a:pt x="1468" y="7"/>
                  </a:cubicBezTo>
                  <a:cubicBezTo>
                    <a:pt x="968" y="40"/>
                    <a:pt x="434" y="207"/>
                    <a:pt x="1" y="674"/>
                  </a:cubicBezTo>
                  <a:cubicBezTo>
                    <a:pt x="434" y="1141"/>
                    <a:pt x="768" y="1441"/>
                    <a:pt x="1068" y="1675"/>
                  </a:cubicBezTo>
                  <a:cubicBezTo>
                    <a:pt x="1368" y="1908"/>
                    <a:pt x="1602" y="2108"/>
                    <a:pt x="1869" y="2275"/>
                  </a:cubicBezTo>
                  <a:cubicBezTo>
                    <a:pt x="2135" y="2409"/>
                    <a:pt x="2369" y="2542"/>
                    <a:pt x="2703" y="2675"/>
                  </a:cubicBezTo>
                  <a:cubicBezTo>
                    <a:pt x="3036" y="2809"/>
                    <a:pt x="3370" y="3042"/>
                    <a:pt x="3937" y="3309"/>
                  </a:cubicBezTo>
                  <a:cubicBezTo>
                    <a:pt x="4237" y="2775"/>
                    <a:pt x="4270" y="2175"/>
                    <a:pt x="4070" y="1641"/>
                  </a:cubicBezTo>
                  <a:cubicBezTo>
                    <a:pt x="3903" y="1108"/>
                    <a:pt x="3503" y="641"/>
                    <a:pt x="3036" y="374"/>
                  </a:cubicBezTo>
                  <a:cubicBezTo>
                    <a:pt x="2596" y="110"/>
                    <a:pt x="2131"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a:off x="6044305" y="3120560"/>
              <a:ext cx="114721" cy="124781"/>
            </a:xfrm>
            <a:custGeom>
              <a:avLst/>
              <a:gdLst/>
              <a:ahLst/>
              <a:cxnLst/>
              <a:rect l="l" t="t" r="r" b="b"/>
              <a:pathLst>
                <a:path w="2737" h="2977" extrusionOk="0">
                  <a:moveTo>
                    <a:pt x="2077" y="0"/>
                  </a:moveTo>
                  <a:cubicBezTo>
                    <a:pt x="1805" y="0"/>
                    <a:pt x="1569" y="48"/>
                    <a:pt x="1369" y="108"/>
                  </a:cubicBezTo>
                  <a:cubicBezTo>
                    <a:pt x="1002" y="242"/>
                    <a:pt x="701" y="475"/>
                    <a:pt x="501" y="742"/>
                  </a:cubicBezTo>
                  <a:cubicBezTo>
                    <a:pt x="268" y="975"/>
                    <a:pt x="101" y="1309"/>
                    <a:pt x="34" y="1676"/>
                  </a:cubicBezTo>
                  <a:cubicBezTo>
                    <a:pt x="1" y="2043"/>
                    <a:pt x="1" y="2477"/>
                    <a:pt x="201" y="2977"/>
                  </a:cubicBezTo>
                  <a:cubicBezTo>
                    <a:pt x="768" y="2944"/>
                    <a:pt x="1135" y="2843"/>
                    <a:pt x="1435" y="2710"/>
                  </a:cubicBezTo>
                  <a:cubicBezTo>
                    <a:pt x="1769" y="2543"/>
                    <a:pt x="2002" y="2376"/>
                    <a:pt x="2169" y="2143"/>
                  </a:cubicBezTo>
                  <a:cubicBezTo>
                    <a:pt x="2369" y="1943"/>
                    <a:pt x="2503" y="1676"/>
                    <a:pt x="2603" y="1342"/>
                  </a:cubicBezTo>
                  <a:cubicBezTo>
                    <a:pt x="2703" y="1009"/>
                    <a:pt x="2736" y="609"/>
                    <a:pt x="2669" y="75"/>
                  </a:cubicBezTo>
                  <a:cubicBezTo>
                    <a:pt x="2456" y="21"/>
                    <a:pt x="2259" y="0"/>
                    <a:pt x="2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a:off x="6117029" y="3257709"/>
              <a:ext cx="237742" cy="98668"/>
            </a:xfrm>
            <a:custGeom>
              <a:avLst/>
              <a:gdLst/>
              <a:ahLst/>
              <a:cxnLst/>
              <a:rect l="l" t="t" r="r" b="b"/>
              <a:pathLst>
                <a:path w="5672" h="2354" extrusionOk="0">
                  <a:moveTo>
                    <a:pt x="3053" y="0"/>
                  </a:moveTo>
                  <a:cubicBezTo>
                    <a:pt x="2893" y="0"/>
                    <a:pt x="2731" y="13"/>
                    <a:pt x="2569" y="38"/>
                  </a:cubicBezTo>
                  <a:cubicBezTo>
                    <a:pt x="1969" y="105"/>
                    <a:pt x="1401" y="339"/>
                    <a:pt x="901" y="739"/>
                  </a:cubicBezTo>
                  <a:cubicBezTo>
                    <a:pt x="434" y="1139"/>
                    <a:pt x="67" y="1673"/>
                    <a:pt x="0" y="2340"/>
                  </a:cubicBezTo>
                  <a:cubicBezTo>
                    <a:pt x="196" y="2350"/>
                    <a:pt x="377" y="2354"/>
                    <a:pt x="546" y="2354"/>
                  </a:cubicBezTo>
                  <a:cubicBezTo>
                    <a:pt x="955" y="2354"/>
                    <a:pt x="1295" y="2330"/>
                    <a:pt x="1602" y="2307"/>
                  </a:cubicBezTo>
                  <a:cubicBezTo>
                    <a:pt x="2069" y="2307"/>
                    <a:pt x="2469" y="2273"/>
                    <a:pt x="2869" y="2207"/>
                  </a:cubicBezTo>
                  <a:cubicBezTo>
                    <a:pt x="3269" y="2173"/>
                    <a:pt x="3670" y="2107"/>
                    <a:pt x="4103" y="2007"/>
                  </a:cubicBezTo>
                  <a:cubicBezTo>
                    <a:pt x="4537" y="1906"/>
                    <a:pt x="5004" y="1806"/>
                    <a:pt x="5671" y="1640"/>
                  </a:cubicBezTo>
                  <a:cubicBezTo>
                    <a:pt x="5438" y="972"/>
                    <a:pt x="4937" y="539"/>
                    <a:pt x="4370" y="305"/>
                  </a:cubicBezTo>
                  <a:cubicBezTo>
                    <a:pt x="3973" y="107"/>
                    <a:pt x="3520" y="0"/>
                    <a:pt x="3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5932474" y="3120560"/>
              <a:ext cx="127254" cy="176546"/>
            </a:xfrm>
            <a:custGeom>
              <a:avLst/>
              <a:gdLst/>
              <a:ahLst/>
              <a:cxnLst/>
              <a:rect l="l" t="t" r="r" b="b"/>
              <a:pathLst>
                <a:path w="3036" h="4212" extrusionOk="0">
                  <a:moveTo>
                    <a:pt x="628" y="1"/>
                  </a:moveTo>
                  <a:cubicBezTo>
                    <a:pt x="422" y="1"/>
                    <a:pt x="211" y="34"/>
                    <a:pt x="0" y="108"/>
                  </a:cubicBezTo>
                  <a:cubicBezTo>
                    <a:pt x="134" y="709"/>
                    <a:pt x="267" y="1109"/>
                    <a:pt x="367" y="1442"/>
                  </a:cubicBezTo>
                  <a:cubicBezTo>
                    <a:pt x="467" y="1776"/>
                    <a:pt x="567" y="2076"/>
                    <a:pt x="734" y="2343"/>
                  </a:cubicBezTo>
                  <a:cubicBezTo>
                    <a:pt x="868" y="2610"/>
                    <a:pt x="1034" y="2877"/>
                    <a:pt x="1268" y="3144"/>
                  </a:cubicBezTo>
                  <a:cubicBezTo>
                    <a:pt x="1501" y="3444"/>
                    <a:pt x="1768" y="3744"/>
                    <a:pt x="2169" y="4211"/>
                  </a:cubicBezTo>
                  <a:cubicBezTo>
                    <a:pt x="2669" y="3844"/>
                    <a:pt x="2902" y="3344"/>
                    <a:pt x="2969" y="2810"/>
                  </a:cubicBezTo>
                  <a:cubicBezTo>
                    <a:pt x="3036" y="2310"/>
                    <a:pt x="2902" y="1776"/>
                    <a:pt x="2669" y="1309"/>
                  </a:cubicBezTo>
                  <a:cubicBezTo>
                    <a:pt x="2435" y="875"/>
                    <a:pt x="2068" y="475"/>
                    <a:pt x="1601" y="242"/>
                  </a:cubicBezTo>
                  <a:cubicBezTo>
                    <a:pt x="1308" y="95"/>
                    <a:pt x="975"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a:off x="5842983" y="3124290"/>
              <a:ext cx="148253" cy="153241"/>
            </a:xfrm>
            <a:custGeom>
              <a:avLst/>
              <a:gdLst/>
              <a:ahLst/>
              <a:cxnLst/>
              <a:rect l="l" t="t" r="r" b="b"/>
              <a:pathLst>
                <a:path w="3537" h="3656" extrusionOk="0">
                  <a:moveTo>
                    <a:pt x="1221" y="0"/>
                  </a:moveTo>
                  <a:cubicBezTo>
                    <a:pt x="798" y="0"/>
                    <a:pt x="355" y="132"/>
                    <a:pt x="0" y="486"/>
                  </a:cubicBezTo>
                  <a:lnTo>
                    <a:pt x="734" y="1587"/>
                  </a:lnTo>
                  <a:cubicBezTo>
                    <a:pt x="934" y="1854"/>
                    <a:pt x="1101" y="2087"/>
                    <a:pt x="1268" y="2254"/>
                  </a:cubicBezTo>
                  <a:cubicBezTo>
                    <a:pt x="1435" y="2454"/>
                    <a:pt x="1635" y="2621"/>
                    <a:pt x="1902" y="2821"/>
                  </a:cubicBezTo>
                  <a:cubicBezTo>
                    <a:pt x="2169" y="3021"/>
                    <a:pt x="2469" y="3288"/>
                    <a:pt x="2936" y="3655"/>
                  </a:cubicBezTo>
                  <a:cubicBezTo>
                    <a:pt x="3403" y="3255"/>
                    <a:pt x="3536" y="2688"/>
                    <a:pt x="3503" y="2187"/>
                  </a:cubicBezTo>
                  <a:cubicBezTo>
                    <a:pt x="3470" y="1654"/>
                    <a:pt x="3236" y="1153"/>
                    <a:pt x="2869" y="753"/>
                  </a:cubicBezTo>
                  <a:cubicBezTo>
                    <a:pt x="2502" y="353"/>
                    <a:pt x="2035" y="86"/>
                    <a:pt x="1502" y="19"/>
                  </a:cubicBezTo>
                  <a:cubicBezTo>
                    <a:pt x="1410" y="7"/>
                    <a:pt x="1316" y="0"/>
                    <a:pt x="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a:off x="6037347" y="3197517"/>
              <a:ext cx="138445" cy="117739"/>
            </a:xfrm>
            <a:custGeom>
              <a:avLst/>
              <a:gdLst/>
              <a:ahLst/>
              <a:cxnLst/>
              <a:rect l="l" t="t" r="r" b="b"/>
              <a:pathLst>
                <a:path w="3303" h="2809" extrusionOk="0">
                  <a:moveTo>
                    <a:pt x="2156" y="1"/>
                  </a:moveTo>
                  <a:cubicBezTo>
                    <a:pt x="2104" y="1"/>
                    <a:pt x="2053" y="3"/>
                    <a:pt x="2002" y="7"/>
                  </a:cubicBezTo>
                  <a:cubicBezTo>
                    <a:pt x="1568" y="7"/>
                    <a:pt x="1168" y="174"/>
                    <a:pt x="867" y="407"/>
                  </a:cubicBezTo>
                  <a:cubicBezTo>
                    <a:pt x="534" y="674"/>
                    <a:pt x="267" y="1007"/>
                    <a:pt x="167" y="1408"/>
                  </a:cubicBezTo>
                  <a:cubicBezTo>
                    <a:pt x="33" y="1841"/>
                    <a:pt x="0" y="2308"/>
                    <a:pt x="267" y="2809"/>
                  </a:cubicBezTo>
                  <a:cubicBezTo>
                    <a:pt x="801" y="2709"/>
                    <a:pt x="1168" y="2642"/>
                    <a:pt x="1468" y="2542"/>
                  </a:cubicBezTo>
                  <a:cubicBezTo>
                    <a:pt x="1768" y="2442"/>
                    <a:pt x="2002" y="2308"/>
                    <a:pt x="2202" y="2175"/>
                  </a:cubicBezTo>
                  <a:cubicBezTo>
                    <a:pt x="2402" y="2008"/>
                    <a:pt x="2569" y="1808"/>
                    <a:pt x="2735" y="1575"/>
                  </a:cubicBezTo>
                  <a:cubicBezTo>
                    <a:pt x="2902" y="1308"/>
                    <a:pt x="3102" y="974"/>
                    <a:pt x="3302" y="440"/>
                  </a:cubicBezTo>
                  <a:cubicBezTo>
                    <a:pt x="2949" y="117"/>
                    <a:pt x="2545" y="1"/>
                    <a:pt x="2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a:off x="6098838" y="3207954"/>
              <a:ext cx="181827" cy="117111"/>
            </a:xfrm>
            <a:custGeom>
              <a:avLst/>
              <a:gdLst/>
              <a:ahLst/>
              <a:cxnLst/>
              <a:rect l="l" t="t" r="r" b="b"/>
              <a:pathLst>
                <a:path w="4338" h="2794" extrusionOk="0">
                  <a:moveTo>
                    <a:pt x="2606" y="0"/>
                  </a:moveTo>
                  <a:cubicBezTo>
                    <a:pt x="2228" y="0"/>
                    <a:pt x="1856" y="81"/>
                    <a:pt x="1502" y="258"/>
                  </a:cubicBezTo>
                  <a:cubicBezTo>
                    <a:pt x="1068" y="458"/>
                    <a:pt x="668" y="792"/>
                    <a:pt x="401" y="1225"/>
                  </a:cubicBezTo>
                  <a:cubicBezTo>
                    <a:pt x="134" y="1659"/>
                    <a:pt x="1" y="2193"/>
                    <a:pt x="134" y="2793"/>
                  </a:cubicBezTo>
                  <a:cubicBezTo>
                    <a:pt x="735" y="2727"/>
                    <a:pt x="1135" y="2660"/>
                    <a:pt x="1502" y="2560"/>
                  </a:cubicBezTo>
                  <a:cubicBezTo>
                    <a:pt x="1869" y="2493"/>
                    <a:pt x="2169" y="2393"/>
                    <a:pt x="2436" y="2260"/>
                  </a:cubicBezTo>
                  <a:cubicBezTo>
                    <a:pt x="2736" y="2126"/>
                    <a:pt x="3003" y="1959"/>
                    <a:pt x="3270" y="1759"/>
                  </a:cubicBezTo>
                  <a:cubicBezTo>
                    <a:pt x="3570" y="1526"/>
                    <a:pt x="3904" y="1259"/>
                    <a:pt x="4337" y="859"/>
                  </a:cubicBezTo>
                  <a:cubicBezTo>
                    <a:pt x="3970" y="358"/>
                    <a:pt x="3470" y="125"/>
                    <a:pt x="2970" y="25"/>
                  </a:cubicBezTo>
                  <a:cubicBezTo>
                    <a:pt x="2848" y="8"/>
                    <a:pt x="2727" y="0"/>
                    <a:pt x="2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a:off x="5998198" y="3071937"/>
              <a:ext cx="92297" cy="155253"/>
            </a:xfrm>
            <a:custGeom>
              <a:avLst/>
              <a:gdLst/>
              <a:ahLst/>
              <a:cxnLst/>
              <a:rect l="l" t="t" r="r" b="b"/>
              <a:pathLst>
                <a:path w="2202" h="3704" extrusionOk="0">
                  <a:moveTo>
                    <a:pt x="867" y="1"/>
                  </a:moveTo>
                  <a:cubicBezTo>
                    <a:pt x="534" y="434"/>
                    <a:pt x="334" y="734"/>
                    <a:pt x="200" y="1035"/>
                  </a:cubicBezTo>
                  <a:cubicBezTo>
                    <a:pt x="67" y="1302"/>
                    <a:pt x="0" y="1602"/>
                    <a:pt x="0" y="1869"/>
                  </a:cubicBezTo>
                  <a:cubicBezTo>
                    <a:pt x="0" y="2135"/>
                    <a:pt x="67" y="2402"/>
                    <a:pt x="200" y="2703"/>
                  </a:cubicBezTo>
                  <a:cubicBezTo>
                    <a:pt x="367" y="3003"/>
                    <a:pt x="567" y="3303"/>
                    <a:pt x="901" y="3703"/>
                  </a:cubicBezTo>
                  <a:cubicBezTo>
                    <a:pt x="1434" y="3536"/>
                    <a:pt x="1735" y="3203"/>
                    <a:pt x="1935" y="2869"/>
                  </a:cubicBezTo>
                  <a:cubicBezTo>
                    <a:pt x="2135" y="2536"/>
                    <a:pt x="2202" y="2202"/>
                    <a:pt x="2202" y="1835"/>
                  </a:cubicBezTo>
                  <a:cubicBezTo>
                    <a:pt x="2202" y="1502"/>
                    <a:pt x="2102" y="1168"/>
                    <a:pt x="1901" y="835"/>
                  </a:cubicBezTo>
                  <a:cubicBezTo>
                    <a:pt x="1701" y="501"/>
                    <a:pt x="1401" y="167"/>
                    <a:pt x="8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a:off x="5820600" y="3172955"/>
              <a:ext cx="120296" cy="119961"/>
            </a:xfrm>
            <a:custGeom>
              <a:avLst/>
              <a:gdLst/>
              <a:ahLst/>
              <a:cxnLst/>
              <a:rect l="l" t="t" r="r" b="b"/>
              <a:pathLst>
                <a:path w="2870" h="2862" extrusionOk="0">
                  <a:moveTo>
                    <a:pt x="888" y="1"/>
                  </a:moveTo>
                  <a:cubicBezTo>
                    <a:pt x="604" y="1"/>
                    <a:pt x="303" y="77"/>
                    <a:pt x="1" y="293"/>
                  </a:cubicBezTo>
                  <a:cubicBezTo>
                    <a:pt x="101" y="826"/>
                    <a:pt x="201" y="1160"/>
                    <a:pt x="301" y="1427"/>
                  </a:cubicBezTo>
                  <a:cubicBezTo>
                    <a:pt x="401" y="1727"/>
                    <a:pt x="534" y="1960"/>
                    <a:pt x="701" y="2127"/>
                  </a:cubicBezTo>
                  <a:cubicBezTo>
                    <a:pt x="901" y="2327"/>
                    <a:pt x="1135" y="2494"/>
                    <a:pt x="1435" y="2628"/>
                  </a:cubicBezTo>
                  <a:cubicBezTo>
                    <a:pt x="1735" y="2761"/>
                    <a:pt x="2102" y="2861"/>
                    <a:pt x="2669" y="2861"/>
                  </a:cubicBezTo>
                  <a:cubicBezTo>
                    <a:pt x="2869" y="2361"/>
                    <a:pt x="2869" y="1960"/>
                    <a:pt x="2803" y="1560"/>
                  </a:cubicBezTo>
                  <a:cubicBezTo>
                    <a:pt x="2736" y="1193"/>
                    <a:pt x="2569" y="893"/>
                    <a:pt x="2302" y="626"/>
                  </a:cubicBezTo>
                  <a:cubicBezTo>
                    <a:pt x="2069" y="359"/>
                    <a:pt x="1735" y="159"/>
                    <a:pt x="1335" y="59"/>
                  </a:cubicBezTo>
                  <a:cubicBezTo>
                    <a:pt x="1193" y="24"/>
                    <a:pt x="1043" y="1"/>
                    <a:pt x="8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a:off x="5742301" y="3249242"/>
              <a:ext cx="605462" cy="184887"/>
            </a:xfrm>
            <a:custGeom>
              <a:avLst/>
              <a:gdLst/>
              <a:ahLst/>
              <a:cxnLst/>
              <a:rect l="l" t="t" r="r" b="b"/>
              <a:pathLst>
                <a:path w="14445" h="4411" extrusionOk="0">
                  <a:moveTo>
                    <a:pt x="5581" y="0"/>
                  </a:moveTo>
                  <a:cubicBezTo>
                    <a:pt x="3301" y="0"/>
                    <a:pt x="3270" y="1708"/>
                    <a:pt x="3270" y="1708"/>
                  </a:cubicBezTo>
                  <a:cubicBezTo>
                    <a:pt x="3270" y="1708"/>
                    <a:pt x="2984" y="1172"/>
                    <a:pt x="2295" y="1172"/>
                  </a:cubicBezTo>
                  <a:cubicBezTo>
                    <a:pt x="2042" y="1172"/>
                    <a:pt x="1735" y="1244"/>
                    <a:pt x="1368" y="1441"/>
                  </a:cubicBezTo>
                  <a:cubicBezTo>
                    <a:pt x="1" y="2175"/>
                    <a:pt x="501" y="4410"/>
                    <a:pt x="501" y="4410"/>
                  </a:cubicBezTo>
                  <a:lnTo>
                    <a:pt x="14444" y="4410"/>
                  </a:lnTo>
                  <a:cubicBezTo>
                    <a:pt x="13911" y="2542"/>
                    <a:pt x="12843" y="2075"/>
                    <a:pt x="11909" y="2075"/>
                  </a:cubicBezTo>
                  <a:cubicBezTo>
                    <a:pt x="10975" y="2075"/>
                    <a:pt x="10175" y="2542"/>
                    <a:pt x="10175" y="2542"/>
                  </a:cubicBezTo>
                  <a:cubicBezTo>
                    <a:pt x="10175" y="2542"/>
                    <a:pt x="8373" y="140"/>
                    <a:pt x="5838" y="7"/>
                  </a:cubicBezTo>
                  <a:cubicBezTo>
                    <a:pt x="5749" y="2"/>
                    <a:pt x="5663" y="0"/>
                    <a:pt x="5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a:off x="5763301" y="3309265"/>
              <a:ext cx="528548" cy="124865"/>
            </a:xfrm>
            <a:custGeom>
              <a:avLst/>
              <a:gdLst/>
              <a:ahLst/>
              <a:cxnLst/>
              <a:rect l="l" t="t" r="r" b="b"/>
              <a:pathLst>
                <a:path w="12610" h="2979" extrusionOk="0">
                  <a:moveTo>
                    <a:pt x="5043" y="0"/>
                  </a:moveTo>
                  <a:cubicBezTo>
                    <a:pt x="3629" y="0"/>
                    <a:pt x="3090" y="676"/>
                    <a:pt x="2902" y="1177"/>
                  </a:cubicBezTo>
                  <a:cubicBezTo>
                    <a:pt x="2856" y="1315"/>
                    <a:pt x="2715" y="1390"/>
                    <a:pt x="2577" y="1390"/>
                  </a:cubicBezTo>
                  <a:cubicBezTo>
                    <a:pt x="2515" y="1390"/>
                    <a:pt x="2453" y="1375"/>
                    <a:pt x="2402" y="1344"/>
                  </a:cubicBezTo>
                  <a:cubicBezTo>
                    <a:pt x="2252" y="1244"/>
                    <a:pt x="2052" y="1168"/>
                    <a:pt x="1797" y="1168"/>
                  </a:cubicBezTo>
                  <a:cubicBezTo>
                    <a:pt x="1543" y="1168"/>
                    <a:pt x="1234" y="1244"/>
                    <a:pt x="867" y="1444"/>
                  </a:cubicBezTo>
                  <a:cubicBezTo>
                    <a:pt x="334" y="1744"/>
                    <a:pt x="100" y="2278"/>
                    <a:pt x="0" y="2811"/>
                  </a:cubicBezTo>
                  <a:cubicBezTo>
                    <a:pt x="0" y="2911"/>
                    <a:pt x="0" y="2978"/>
                    <a:pt x="0" y="2978"/>
                  </a:cubicBezTo>
                  <a:lnTo>
                    <a:pt x="12075" y="2978"/>
                  </a:lnTo>
                  <a:cubicBezTo>
                    <a:pt x="12509" y="2978"/>
                    <a:pt x="12609" y="2344"/>
                    <a:pt x="12175" y="2178"/>
                  </a:cubicBezTo>
                  <a:cubicBezTo>
                    <a:pt x="11926" y="2099"/>
                    <a:pt x="11671" y="2066"/>
                    <a:pt x="11426" y="2066"/>
                  </a:cubicBezTo>
                  <a:cubicBezTo>
                    <a:pt x="11048" y="2066"/>
                    <a:pt x="10691" y="2143"/>
                    <a:pt x="10408" y="2244"/>
                  </a:cubicBezTo>
                  <a:cubicBezTo>
                    <a:pt x="10289" y="2278"/>
                    <a:pt x="10168" y="2295"/>
                    <a:pt x="10048" y="2295"/>
                  </a:cubicBezTo>
                  <a:cubicBezTo>
                    <a:pt x="9697" y="2295"/>
                    <a:pt x="9355" y="2151"/>
                    <a:pt x="9107" y="1877"/>
                  </a:cubicBezTo>
                  <a:cubicBezTo>
                    <a:pt x="8373" y="1177"/>
                    <a:pt x="7038" y="76"/>
                    <a:pt x="5337" y="9"/>
                  </a:cubicBezTo>
                  <a:cubicBezTo>
                    <a:pt x="5235" y="3"/>
                    <a:pt x="5137" y="0"/>
                    <a:pt x="50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a:off x="4739087" y="3139673"/>
              <a:ext cx="134296" cy="145697"/>
            </a:xfrm>
            <a:custGeom>
              <a:avLst/>
              <a:gdLst/>
              <a:ahLst/>
              <a:cxnLst/>
              <a:rect l="l" t="t" r="r" b="b"/>
              <a:pathLst>
                <a:path w="3204" h="3476" extrusionOk="0">
                  <a:moveTo>
                    <a:pt x="2476" y="1"/>
                  </a:moveTo>
                  <a:cubicBezTo>
                    <a:pt x="2151" y="1"/>
                    <a:pt x="1870" y="58"/>
                    <a:pt x="1602" y="140"/>
                  </a:cubicBezTo>
                  <a:cubicBezTo>
                    <a:pt x="1202" y="307"/>
                    <a:pt x="868" y="540"/>
                    <a:pt x="601" y="841"/>
                  </a:cubicBezTo>
                  <a:cubicBezTo>
                    <a:pt x="335" y="1174"/>
                    <a:pt x="168" y="1541"/>
                    <a:pt x="68" y="1975"/>
                  </a:cubicBezTo>
                  <a:cubicBezTo>
                    <a:pt x="1" y="2408"/>
                    <a:pt x="34" y="2875"/>
                    <a:pt x="268" y="3476"/>
                  </a:cubicBezTo>
                  <a:cubicBezTo>
                    <a:pt x="935" y="3442"/>
                    <a:pt x="1335" y="3309"/>
                    <a:pt x="1702" y="3142"/>
                  </a:cubicBezTo>
                  <a:cubicBezTo>
                    <a:pt x="2069" y="2975"/>
                    <a:pt x="2336" y="2775"/>
                    <a:pt x="2569" y="2508"/>
                  </a:cubicBezTo>
                  <a:cubicBezTo>
                    <a:pt x="2770" y="2242"/>
                    <a:pt x="2936" y="1941"/>
                    <a:pt x="3070" y="1574"/>
                  </a:cubicBezTo>
                  <a:cubicBezTo>
                    <a:pt x="3170" y="1174"/>
                    <a:pt x="3203" y="740"/>
                    <a:pt x="3137" y="73"/>
                  </a:cubicBezTo>
                  <a:cubicBezTo>
                    <a:pt x="2894" y="22"/>
                    <a:pt x="2677"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a:off x="4824385" y="3299331"/>
              <a:ext cx="276890" cy="114679"/>
            </a:xfrm>
            <a:custGeom>
              <a:avLst/>
              <a:gdLst/>
              <a:ahLst/>
              <a:cxnLst/>
              <a:rect l="l" t="t" r="r" b="b"/>
              <a:pathLst>
                <a:path w="6606" h="2736" extrusionOk="0">
                  <a:moveTo>
                    <a:pt x="3505" y="1"/>
                  </a:moveTo>
                  <a:cubicBezTo>
                    <a:pt x="3348" y="1"/>
                    <a:pt x="3191" y="12"/>
                    <a:pt x="3036" y="34"/>
                  </a:cubicBezTo>
                  <a:cubicBezTo>
                    <a:pt x="2302" y="134"/>
                    <a:pt x="1635" y="401"/>
                    <a:pt x="1068" y="868"/>
                  </a:cubicBezTo>
                  <a:cubicBezTo>
                    <a:pt x="534" y="1335"/>
                    <a:pt x="67" y="1968"/>
                    <a:pt x="1" y="2736"/>
                  </a:cubicBezTo>
                  <a:cubicBezTo>
                    <a:pt x="801" y="2736"/>
                    <a:pt x="1368" y="2736"/>
                    <a:pt x="1902" y="2702"/>
                  </a:cubicBezTo>
                  <a:cubicBezTo>
                    <a:pt x="2402" y="2669"/>
                    <a:pt x="2869" y="2636"/>
                    <a:pt x="3336" y="2602"/>
                  </a:cubicBezTo>
                  <a:cubicBezTo>
                    <a:pt x="3803" y="2535"/>
                    <a:pt x="4270" y="2435"/>
                    <a:pt x="4771" y="2335"/>
                  </a:cubicBezTo>
                  <a:cubicBezTo>
                    <a:pt x="5305" y="2235"/>
                    <a:pt x="5838" y="2102"/>
                    <a:pt x="6605" y="1902"/>
                  </a:cubicBezTo>
                  <a:cubicBezTo>
                    <a:pt x="6339" y="1134"/>
                    <a:pt x="5772" y="634"/>
                    <a:pt x="5104" y="367"/>
                  </a:cubicBezTo>
                  <a:cubicBezTo>
                    <a:pt x="4611" y="133"/>
                    <a:pt x="4057" y="1"/>
                    <a:pt x="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0"/>
            <p:cNvSpPr/>
            <p:nvPr/>
          </p:nvSpPr>
          <p:spPr>
            <a:xfrm>
              <a:off x="4610489" y="3140051"/>
              <a:ext cx="146828" cy="205467"/>
            </a:xfrm>
            <a:custGeom>
              <a:avLst/>
              <a:gdLst/>
              <a:ahLst/>
              <a:cxnLst/>
              <a:rect l="l" t="t" r="r" b="b"/>
              <a:pathLst>
                <a:path w="3503" h="4902" extrusionOk="0">
                  <a:moveTo>
                    <a:pt x="759" y="0"/>
                  </a:moveTo>
                  <a:cubicBezTo>
                    <a:pt x="512" y="0"/>
                    <a:pt x="259" y="41"/>
                    <a:pt x="0" y="131"/>
                  </a:cubicBezTo>
                  <a:cubicBezTo>
                    <a:pt x="167" y="832"/>
                    <a:pt x="300" y="1265"/>
                    <a:pt x="400" y="1699"/>
                  </a:cubicBezTo>
                  <a:cubicBezTo>
                    <a:pt x="534" y="2099"/>
                    <a:pt x="667" y="2433"/>
                    <a:pt x="834" y="2733"/>
                  </a:cubicBezTo>
                  <a:cubicBezTo>
                    <a:pt x="1001" y="3033"/>
                    <a:pt x="1201" y="3333"/>
                    <a:pt x="1468" y="3667"/>
                  </a:cubicBezTo>
                  <a:cubicBezTo>
                    <a:pt x="1735" y="4000"/>
                    <a:pt x="2035" y="4367"/>
                    <a:pt x="2502" y="4901"/>
                  </a:cubicBezTo>
                  <a:cubicBezTo>
                    <a:pt x="3102" y="4467"/>
                    <a:pt x="3336" y="3867"/>
                    <a:pt x="3436" y="3267"/>
                  </a:cubicBezTo>
                  <a:cubicBezTo>
                    <a:pt x="3503" y="2666"/>
                    <a:pt x="3369" y="2066"/>
                    <a:pt x="3102" y="1532"/>
                  </a:cubicBezTo>
                  <a:cubicBezTo>
                    <a:pt x="2835" y="998"/>
                    <a:pt x="2402" y="565"/>
                    <a:pt x="1868" y="264"/>
                  </a:cubicBezTo>
                  <a:cubicBezTo>
                    <a:pt x="1521" y="101"/>
                    <a:pt x="1148" y="0"/>
                    <a:pt x="7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4732129" y="3229206"/>
              <a:ext cx="160828" cy="137272"/>
            </a:xfrm>
            <a:custGeom>
              <a:avLst/>
              <a:gdLst/>
              <a:ahLst/>
              <a:cxnLst/>
              <a:rect l="l" t="t" r="r" b="b"/>
              <a:pathLst>
                <a:path w="3837" h="3275" extrusionOk="0">
                  <a:moveTo>
                    <a:pt x="2480" y="1"/>
                  </a:moveTo>
                  <a:cubicBezTo>
                    <a:pt x="2432" y="1"/>
                    <a:pt x="2383" y="2"/>
                    <a:pt x="2335" y="5"/>
                  </a:cubicBezTo>
                  <a:cubicBezTo>
                    <a:pt x="1835" y="5"/>
                    <a:pt x="1368" y="206"/>
                    <a:pt x="1001" y="506"/>
                  </a:cubicBezTo>
                  <a:cubicBezTo>
                    <a:pt x="601" y="773"/>
                    <a:pt x="300" y="1173"/>
                    <a:pt x="167" y="1673"/>
                  </a:cubicBezTo>
                  <a:cubicBezTo>
                    <a:pt x="34" y="2140"/>
                    <a:pt x="0" y="2674"/>
                    <a:pt x="300" y="3274"/>
                  </a:cubicBezTo>
                  <a:cubicBezTo>
                    <a:pt x="934" y="3174"/>
                    <a:pt x="1368" y="3074"/>
                    <a:pt x="1701" y="2974"/>
                  </a:cubicBezTo>
                  <a:cubicBezTo>
                    <a:pt x="2068" y="2841"/>
                    <a:pt x="2335" y="2707"/>
                    <a:pt x="2535" y="2541"/>
                  </a:cubicBezTo>
                  <a:cubicBezTo>
                    <a:pt x="2769" y="2340"/>
                    <a:pt x="3002" y="2140"/>
                    <a:pt x="3169" y="1840"/>
                  </a:cubicBezTo>
                  <a:cubicBezTo>
                    <a:pt x="3369" y="1507"/>
                    <a:pt x="3603" y="1140"/>
                    <a:pt x="3836" y="539"/>
                  </a:cubicBezTo>
                  <a:cubicBezTo>
                    <a:pt x="3384" y="147"/>
                    <a:pt x="2932" y="1"/>
                    <a:pt x="2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a:off x="4803427" y="3242367"/>
              <a:ext cx="211168" cy="135302"/>
            </a:xfrm>
            <a:custGeom>
              <a:avLst/>
              <a:gdLst/>
              <a:ahLst/>
              <a:cxnLst/>
              <a:rect l="l" t="t" r="r" b="b"/>
              <a:pathLst>
                <a:path w="5038" h="3228" extrusionOk="0">
                  <a:moveTo>
                    <a:pt x="3064" y="1"/>
                  </a:moveTo>
                  <a:cubicBezTo>
                    <a:pt x="2623" y="1"/>
                    <a:pt x="2176" y="88"/>
                    <a:pt x="1768" y="292"/>
                  </a:cubicBezTo>
                  <a:cubicBezTo>
                    <a:pt x="1235" y="525"/>
                    <a:pt x="801" y="926"/>
                    <a:pt x="467" y="1426"/>
                  </a:cubicBezTo>
                  <a:cubicBezTo>
                    <a:pt x="167" y="1926"/>
                    <a:pt x="0" y="2527"/>
                    <a:pt x="167" y="3227"/>
                  </a:cubicBezTo>
                  <a:cubicBezTo>
                    <a:pt x="868" y="3161"/>
                    <a:pt x="1335" y="3061"/>
                    <a:pt x="1768" y="2960"/>
                  </a:cubicBezTo>
                  <a:cubicBezTo>
                    <a:pt x="2169" y="2860"/>
                    <a:pt x="2502" y="2760"/>
                    <a:pt x="2836" y="2627"/>
                  </a:cubicBezTo>
                  <a:cubicBezTo>
                    <a:pt x="3169" y="2460"/>
                    <a:pt x="3470" y="2293"/>
                    <a:pt x="3836" y="2026"/>
                  </a:cubicBezTo>
                  <a:cubicBezTo>
                    <a:pt x="4170" y="1760"/>
                    <a:pt x="4537" y="1459"/>
                    <a:pt x="5037" y="992"/>
                  </a:cubicBezTo>
                  <a:cubicBezTo>
                    <a:pt x="4637" y="392"/>
                    <a:pt x="4037" y="125"/>
                    <a:pt x="3470" y="25"/>
                  </a:cubicBezTo>
                  <a:cubicBezTo>
                    <a:pt x="3336" y="9"/>
                    <a:pt x="3200" y="1"/>
                    <a:pt x="3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a:off x="4687362" y="3084009"/>
              <a:ext cx="107722" cy="180402"/>
            </a:xfrm>
            <a:custGeom>
              <a:avLst/>
              <a:gdLst/>
              <a:ahLst/>
              <a:cxnLst/>
              <a:rect l="l" t="t" r="r" b="b"/>
              <a:pathLst>
                <a:path w="2570" h="4304" extrusionOk="0">
                  <a:moveTo>
                    <a:pt x="1001" y="0"/>
                  </a:moveTo>
                  <a:cubicBezTo>
                    <a:pt x="601" y="501"/>
                    <a:pt x="368" y="834"/>
                    <a:pt x="201" y="1168"/>
                  </a:cubicBezTo>
                  <a:cubicBezTo>
                    <a:pt x="67" y="1535"/>
                    <a:pt x="1" y="1835"/>
                    <a:pt x="1" y="2169"/>
                  </a:cubicBezTo>
                  <a:cubicBezTo>
                    <a:pt x="1" y="2469"/>
                    <a:pt x="67" y="2802"/>
                    <a:pt x="234" y="3136"/>
                  </a:cubicBezTo>
                  <a:cubicBezTo>
                    <a:pt x="401" y="3503"/>
                    <a:pt x="635" y="3803"/>
                    <a:pt x="1035" y="4303"/>
                  </a:cubicBezTo>
                  <a:cubicBezTo>
                    <a:pt x="1669" y="4103"/>
                    <a:pt x="2002" y="3703"/>
                    <a:pt x="2236" y="3336"/>
                  </a:cubicBezTo>
                  <a:cubicBezTo>
                    <a:pt x="2469" y="2936"/>
                    <a:pt x="2569" y="2535"/>
                    <a:pt x="2569" y="2135"/>
                  </a:cubicBezTo>
                  <a:cubicBezTo>
                    <a:pt x="2569" y="1735"/>
                    <a:pt x="2436" y="1335"/>
                    <a:pt x="2202" y="968"/>
                  </a:cubicBezTo>
                  <a:cubicBezTo>
                    <a:pt x="1969" y="567"/>
                    <a:pt x="1635" y="200"/>
                    <a:pt x="1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a:off x="4389550" y="3289271"/>
              <a:ext cx="704717" cy="215611"/>
            </a:xfrm>
            <a:custGeom>
              <a:avLst/>
              <a:gdLst/>
              <a:ahLst/>
              <a:cxnLst/>
              <a:rect l="l" t="t" r="r" b="b"/>
              <a:pathLst>
                <a:path w="16813" h="5144" extrusionOk="0">
                  <a:moveTo>
                    <a:pt x="6513" y="1"/>
                  </a:moveTo>
                  <a:cubicBezTo>
                    <a:pt x="3835" y="1"/>
                    <a:pt x="3803" y="2008"/>
                    <a:pt x="3803" y="2008"/>
                  </a:cubicBezTo>
                  <a:cubicBezTo>
                    <a:pt x="3803" y="2008"/>
                    <a:pt x="3459" y="1374"/>
                    <a:pt x="2651" y="1374"/>
                  </a:cubicBezTo>
                  <a:cubicBezTo>
                    <a:pt x="2362" y="1374"/>
                    <a:pt x="2014" y="1455"/>
                    <a:pt x="1602" y="1675"/>
                  </a:cubicBezTo>
                  <a:cubicBezTo>
                    <a:pt x="1" y="2542"/>
                    <a:pt x="568" y="5144"/>
                    <a:pt x="568" y="5144"/>
                  </a:cubicBezTo>
                  <a:lnTo>
                    <a:pt x="16813" y="5144"/>
                  </a:lnTo>
                  <a:cubicBezTo>
                    <a:pt x="16196" y="2976"/>
                    <a:pt x="14945" y="2434"/>
                    <a:pt x="13848" y="2434"/>
                  </a:cubicBezTo>
                  <a:cubicBezTo>
                    <a:pt x="12751" y="2434"/>
                    <a:pt x="11809" y="2976"/>
                    <a:pt x="11809" y="2976"/>
                  </a:cubicBezTo>
                  <a:cubicBezTo>
                    <a:pt x="11809" y="2976"/>
                    <a:pt x="9741" y="174"/>
                    <a:pt x="6772" y="7"/>
                  </a:cubicBezTo>
                  <a:cubicBezTo>
                    <a:pt x="6683" y="3"/>
                    <a:pt x="6597" y="1"/>
                    <a:pt x="6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4411933" y="3359103"/>
              <a:ext cx="616612" cy="176378"/>
            </a:xfrm>
            <a:custGeom>
              <a:avLst/>
              <a:gdLst/>
              <a:ahLst/>
              <a:cxnLst/>
              <a:rect l="l" t="t" r="r" b="b"/>
              <a:pathLst>
                <a:path w="14711" h="4208" extrusionOk="0">
                  <a:moveTo>
                    <a:pt x="5948" y="1"/>
                  </a:moveTo>
                  <a:cubicBezTo>
                    <a:pt x="4296" y="1"/>
                    <a:pt x="3655" y="808"/>
                    <a:pt x="3403" y="1376"/>
                  </a:cubicBezTo>
                  <a:cubicBezTo>
                    <a:pt x="3356" y="1540"/>
                    <a:pt x="3195" y="1622"/>
                    <a:pt x="3034" y="1622"/>
                  </a:cubicBezTo>
                  <a:cubicBezTo>
                    <a:pt x="2965" y="1622"/>
                    <a:pt x="2896" y="1606"/>
                    <a:pt x="2836" y="1576"/>
                  </a:cubicBezTo>
                  <a:cubicBezTo>
                    <a:pt x="2669" y="1460"/>
                    <a:pt x="2435" y="1376"/>
                    <a:pt x="2139" y="1376"/>
                  </a:cubicBezTo>
                  <a:cubicBezTo>
                    <a:pt x="1843" y="1376"/>
                    <a:pt x="1485" y="1460"/>
                    <a:pt x="1068" y="1677"/>
                  </a:cubicBezTo>
                  <a:cubicBezTo>
                    <a:pt x="434" y="2043"/>
                    <a:pt x="134" y="2644"/>
                    <a:pt x="0" y="3278"/>
                  </a:cubicBezTo>
                  <a:cubicBezTo>
                    <a:pt x="34" y="3378"/>
                    <a:pt x="34" y="3444"/>
                    <a:pt x="34" y="3444"/>
                  </a:cubicBezTo>
                  <a:cubicBezTo>
                    <a:pt x="2317" y="3957"/>
                    <a:pt x="4616" y="4208"/>
                    <a:pt x="6931" y="4208"/>
                  </a:cubicBezTo>
                  <a:cubicBezTo>
                    <a:pt x="9285" y="4208"/>
                    <a:pt x="11656" y="3949"/>
                    <a:pt x="14044" y="3444"/>
                  </a:cubicBezTo>
                  <a:cubicBezTo>
                    <a:pt x="14577" y="3444"/>
                    <a:pt x="14711" y="2711"/>
                    <a:pt x="14211" y="2544"/>
                  </a:cubicBezTo>
                  <a:cubicBezTo>
                    <a:pt x="13915" y="2454"/>
                    <a:pt x="13618" y="2418"/>
                    <a:pt x="13334" y="2418"/>
                  </a:cubicBezTo>
                  <a:cubicBezTo>
                    <a:pt x="12881" y="2418"/>
                    <a:pt x="12457" y="2508"/>
                    <a:pt x="12109" y="2611"/>
                  </a:cubicBezTo>
                  <a:cubicBezTo>
                    <a:pt x="11970" y="2654"/>
                    <a:pt x="11829" y="2675"/>
                    <a:pt x="11689" y="2675"/>
                  </a:cubicBezTo>
                  <a:cubicBezTo>
                    <a:pt x="11292" y="2675"/>
                    <a:pt x="10904" y="2506"/>
                    <a:pt x="10608" y="2210"/>
                  </a:cubicBezTo>
                  <a:cubicBezTo>
                    <a:pt x="9774" y="1376"/>
                    <a:pt x="8206" y="109"/>
                    <a:pt x="6238" y="9"/>
                  </a:cubicBezTo>
                  <a:cubicBezTo>
                    <a:pt x="6138" y="3"/>
                    <a:pt x="6041" y="1"/>
                    <a:pt x="5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a:off x="5059995" y="3697218"/>
              <a:ext cx="178977" cy="138697"/>
            </a:xfrm>
            <a:custGeom>
              <a:avLst/>
              <a:gdLst/>
              <a:ahLst/>
              <a:cxnLst/>
              <a:rect l="l" t="t" r="r" b="b"/>
              <a:pathLst>
                <a:path w="4270" h="3309" extrusionOk="0">
                  <a:moveTo>
                    <a:pt x="1628" y="1"/>
                  </a:moveTo>
                  <a:cubicBezTo>
                    <a:pt x="1575" y="1"/>
                    <a:pt x="1521" y="2"/>
                    <a:pt x="1468" y="6"/>
                  </a:cubicBezTo>
                  <a:cubicBezTo>
                    <a:pt x="934" y="72"/>
                    <a:pt x="434" y="239"/>
                    <a:pt x="0" y="706"/>
                  </a:cubicBezTo>
                  <a:cubicBezTo>
                    <a:pt x="434" y="1173"/>
                    <a:pt x="767" y="1440"/>
                    <a:pt x="1034" y="1707"/>
                  </a:cubicBezTo>
                  <a:cubicBezTo>
                    <a:pt x="1368" y="1940"/>
                    <a:pt x="1601" y="2141"/>
                    <a:pt x="1868" y="2274"/>
                  </a:cubicBezTo>
                  <a:cubicBezTo>
                    <a:pt x="2102" y="2441"/>
                    <a:pt x="2368" y="2541"/>
                    <a:pt x="2669" y="2708"/>
                  </a:cubicBezTo>
                  <a:cubicBezTo>
                    <a:pt x="3036" y="2841"/>
                    <a:pt x="3369" y="3041"/>
                    <a:pt x="3936" y="3308"/>
                  </a:cubicBezTo>
                  <a:cubicBezTo>
                    <a:pt x="4236" y="2808"/>
                    <a:pt x="4270" y="2207"/>
                    <a:pt x="4070" y="1674"/>
                  </a:cubicBezTo>
                  <a:cubicBezTo>
                    <a:pt x="3870" y="1140"/>
                    <a:pt x="3503" y="673"/>
                    <a:pt x="3002" y="406"/>
                  </a:cubicBezTo>
                  <a:cubicBezTo>
                    <a:pt x="2582" y="136"/>
                    <a:pt x="2108" y="1"/>
                    <a:pt x="1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a:off x="5388573" y="3635686"/>
              <a:ext cx="116063" cy="126122"/>
            </a:xfrm>
            <a:custGeom>
              <a:avLst/>
              <a:gdLst/>
              <a:ahLst/>
              <a:cxnLst/>
              <a:rect l="l" t="t" r="r" b="b"/>
              <a:pathLst>
                <a:path w="2769" h="3009" extrusionOk="0">
                  <a:moveTo>
                    <a:pt x="2118" y="0"/>
                  </a:moveTo>
                  <a:cubicBezTo>
                    <a:pt x="1834" y="0"/>
                    <a:pt x="1594" y="57"/>
                    <a:pt x="1368" y="139"/>
                  </a:cubicBezTo>
                  <a:cubicBezTo>
                    <a:pt x="1034" y="273"/>
                    <a:pt x="734" y="473"/>
                    <a:pt x="500" y="740"/>
                  </a:cubicBezTo>
                  <a:cubicBezTo>
                    <a:pt x="300" y="1007"/>
                    <a:pt x="133" y="1307"/>
                    <a:pt x="67" y="1707"/>
                  </a:cubicBezTo>
                  <a:cubicBezTo>
                    <a:pt x="0" y="2074"/>
                    <a:pt x="0" y="2474"/>
                    <a:pt x="234" y="3008"/>
                  </a:cubicBezTo>
                  <a:cubicBezTo>
                    <a:pt x="801" y="2975"/>
                    <a:pt x="1168" y="2875"/>
                    <a:pt x="1468" y="2708"/>
                  </a:cubicBezTo>
                  <a:cubicBezTo>
                    <a:pt x="1768" y="2575"/>
                    <a:pt x="2001" y="2374"/>
                    <a:pt x="2202" y="2174"/>
                  </a:cubicBezTo>
                  <a:cubicBezTo>
                    <a:pt x="2402" y="1941"/>
                    <a:pt x="2535" y="1674"/>
                    <a:pt x="2635" y="1340"/>
                  </a:cubicBezTo>
                  <a:cubicBezTo>
                    <a:pt x="2702" y="1007"/>
                    <a:pt x="2769" y="640"/>
                    <a:pt x="2702" y="73"/>
                  </a:cubicBezTo>
                  <a:cubicBezTo>
                    <a:pt x="2485" y="22"/>
                    <a:pt x="2293" y="0"/>
                    <a:pt x="2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5461255" y="3773338"/>
              <a:ext cx="239125" cy="98919"/>
            </a:xfrm>
            <a:custGeom>
              <a:avLst/>
              <a:gdLst/>
              <a:ahLst/>
              <a:cxnLst/>
              <a:rect l="l" t="t" r="r" b="b"/>
              <a:pathLst>
                <a:path w="5705" h="2360" extrusionOk="0">
                  <a:moveTo>
                    <a:pt x="3032" y="0"/>
                  </a:moveTo>
                  <a:cubicBezTo>
                    <a:pt x="2888" y="0"/>
                    <a:pt x="2744" y="9"/>
                    <a:pt x="2602" y="24"/>
                  </a:cubicBezTo>
                  <a:cubicBezTo>
                    <a:pt x="2002" y="124"/>
                    <a:pt x="1402" y="358"/>
                    <a:pt x="935" y="758"/>
                  </a:cubicBezTo>
                  <a:cubicBezTo>
                    <a:pt x="468" y="1125"/>
                    <a:pt x="101" y="1659"/>
                    <a:pt x="1" y="2359"/>
                  </a:cubicBezTo>
                  <a:cubicBezTo>
                    <a:pt x="701" y="2359"/>
                    <a:pt x="1168" y="2359"/>
                    <a:pt x="1635" y="2326"/>
                  </a:cubicBezTo>
                  <a:cubicBezTo>
                    <a:pt x="2102" y="2293"/>
                    <a:pt x="2502" y="2259"/>
                    <a:pt x="2903" y="2226"/>
                  </a:cubicBezTo>
                  <a:cubicBezTo>
                    <a:pt x="3303" y="2159"/>
                    <a:pt x="3703" y="2093"/>
                    <a:pt x="4137" y="1992"/>
                  </a:cubicBezTo>
                  <a:cubicBezTo>
                    <a:pt x="4571" y="1926"/>
                    <a:pt x="5038" y="1792"/>
                    <a:pt x="5705" y="1626"/>
                  </a:cubicBezTo>
                  <a:cubicBezTo>
                    <a:pt x="5471" y="992"/>
                    <a:pt x="4971" y="558"/>
                    <a:pt x="4404" y="291"/>
                  </a:cubicBezTo>
                  <a:cubicBezTo>
                    <a:pt x="3971" y="87"/>
                    <a:pt x="3498" y="0"/>
                    <a:pt x="3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5278083" y="3635937"/>
              <a:ext cx="125871" cy="176211"/>
            </a:xfrm>
            <a:custGeom>
              <a:avLst/>
              <a:gdLst/>
              <a:ahLst/>
              <a:cxnLst/>
              <a:rect l="l" t="t" r="r" b="b"/>
              <a:pathLst>
                <a:path w="3003" h="4204" extrusionOk="0">
                  <a:moveTo>
                    <a:pt x="671" y="1"/>
                  </a:moveTo>
                  <a:cubicBezTo>
                    <a:pt x="452" y="1"/>
                    <a:pt x="226" y="41"/>
                    <a:pt x="1" y="133"/>
                  </a:cubicBezTo>
                  <a:cubicBezTo>
                    <a:pt x="134" y="701"/>
                    <a:pt x="234" y="1101"/>
                    <a:pt x="334" y="1468"/>
                  </a:cubicBezTo>
                  <a:cubicBezTo>
                    <a:pt x="468" y="1801"/>
                    <a:pt x="568" y="2102"/>
                    <a:pt x="701" y="2368"/>
                  </a:cubicBezTo>
                  <a:cubicBezTo>
                    <a:pt x="868" y="2635"/>
                    <a:pt x="1035" y="2869"/>
                    <a:pt x="1235" y="3169"/>
                  </a:cubicBezTo>
                  <a:cubicBezTo>
                    <a:pt x="1469" y="3436"/>
                    <a:pt x="1735" y="3769"/>
                    <a:pt x="2136" y="4203"/>
                  </a:cubicBezTo>
                  <a:cubicBezTo>
                    <a:pt x="2636" y="3869"/>
                    <a:pt x="2870" y="3336"/>
                    <a:pt x="2936" y="2835"/>
                  </a:cubicBezTo>
                  <a:cubicBezTo>
                    <a:pt x="3003" y="2302"/>
                    <a:pt x="2903" y="1768"/>
                    <a:pt x="2669" y="1334"/>
                  </a:cubicBezTo>
                  <a:cubicBezTo>
                    <a:pt x="2436" y="867"/>
                    <a:pt x="2036" y="500"/>
                    <a:pt x="1602" y="234"/>
                  </a:cubicBezTo>
                  <a:cubicBezTo>
                    <a:pt x="1321" y="93"/>
                    <a:pt x="1003" y="1"/>
                    <a:pt x="6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5187209" y="3640716"/>
              <a:ext cx="149637" cy="153241"/>
            </a:xfrm>
            <a:custGeom>
              <a:avLst/>
              <a:gdLst/>
              <a:ahLst/>
              <a:cxnLst/>
              <a:rect l="l" t="t" r="r" b="b"/>
              <a:pathLst>
                <a:path w="3570" h="3656" extrusionOk="0">
                  <a:moveTo>
                    <a:pt x="1235" y="0"/>
                  </a:moveTo>
                  <a:cubicBezTo>
                    <a:pt x="795" y="0"/>
                    <a:pt x="354" y="127"/>
                    <a:pt x="1" y="453"/>
                  </a:cubicBezTo>
                  <a:lnTo>
                    <a:pt x="768" y="1554"/>
                  </a:lnTo>
                  <a:cubicBezTo>
                    <a:pt x="968" y="1854"/>
                    <a:pt x="1101" y="2054"/>
                    <a:pt x="1302" y="2254"/>
                  </a:cubicBezTo>
                  <a:cubicBezTo>
                    <a:pt x="1468" y="2421"/>
                    <a:pt x="1668" y="2588"/>
                    <a:pt x="1935" y="2821"/>
                  </a:cubicBezTo>
                  <a:cubicBezTo>
                    <a:pt x="2169" y="3022"/>
                    <a:pt x="2502" y="3255"/>
                    <a:pt x="2969" y="3655"/>
                  </a:cubicBezTo>
                  <a:cubicBezTo>
                    <a:pt x="3403" y="3222"/>
                    <a:pt x="3570" y="2688"/>
                    <a:pt x="3536" y="2154"/>
                  </a:cubicBezTo>
                  <a:cubicBezTo>
                    <a:pt x="3503" y="1654"/>
                    <a:pt x="3270" y="1120"/>
                    <a:pt x="2903" y="753"/>
                  </a:cubicBezTo>
                  <a:cubicBezTo>
                    <a:pt x="2536" y="353"/>
                    <a:pt x="2035" y="86"/>
                    <a:pt x="1535" y="19"/>
                  </a:cubicBezTo>
                  <a:cubicBezTo>
                    <a:pt x="1436" y="7"/>
                    <a:pt x="1335" y="0"/>
                    <a:pt x="1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5382957" y="3712811"/>
              <a:ext cx="138445" cy="117488"/>
            </a:xfrm>
            <a:custGeom>
              <a:avLst/>
              <a:gdLst/>
              <a:ahLst/>
              <a:cxnLst/>
              <a:rect l="l" t="t" r="r" b="b"/>
              <a:pathLst>
                <a:path w="3303" h="2803" extrusionOk="0">
                  <a:moveTo>
                    <a:pt x="2002" y="1"/>
                  </a:moveTo>
                  <a:cubicBezTo>
                    <a:pt x="1568" y="34"/>
                    <a:pt x="1168" y="167"/>
                    <a:pt x="835" y="434"/>
                  </a:cubicBezTo>
                  <a:cubicBezTo>
                    <a:pt x="534" y="668"/>
                    <a:pt x="267" y="1035"/>
                    <a:pt x="134" y="1435"/>
                  </a:cubicBezTo>
                  <a:cubicBezTo>
                    <a:pt x="1" y="1835"/>
                    <a:pt x="1" y="2302"/>
                    <a:pt x="234" y="2803"/>
                  </a:cubicBezTo>
                  <a:cubicBezTo>
                    <a:pt x="801" y="2736"/>
                    <a:pt x="1168" y="2636"/>
                    <a:pt x="1468" y="2536"/>
                  </a:cubicBezTo>
                  <a:cubicBezTo>
                    <a:pt x="1769" y="2436"/>
                    <a:pt x="2002" y="2336"/>
                    <a:pt x="2202" y="2169"/>
                  </a:cubicBezTo>
                  <a:cubicBezTo>
                    <a:pt x="2402" y="2035"/>
                    <a:pt x="2569" y="1835"/>
                    <a:pt x="2736" y="1568"/>
                  </a:cubicBezTo>
                  <a:cubicBezTo>
                    <a:pt x="2903" y="1302"/>
                    <a:pt x="3069" y="1001"/>
                    <a:pt x="3303" y="468"/>
                  </a:cubicBezTo>
                  <a:cubicBezTo>
                    <a:pt x="2869" y="101"/>
                    <a:pt x="2436" y="1"/>
                    <a:pt x="20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5444489" y="3724338"/>
              <a:ext cx="181785" cy="115769"/>
            </a:xfrm>
            <a:custGeom>
              <a:avLst/>
              <a:gdLst/>
              <a:ahLst/>
              <a:cxnLst/>
              <a:rect l="l" t="t" r="r" b="b"/>
              <a:pathLst>
                <a:path w="4337" h="2762" extrusionOk="0">
                  <a:moveTo>
                    <a:pt x="2594" y="1"/>
                  </a:moveTo>
                  <a:cubicBezTo>
                    <a:pt x="2221" y="1"/>
                    <a:pt x="1852" y="76"/>
                    <a:pt x="1501" y="226"/>
                  </a:cubicBezTo>
                  <a:cubicBezTo>
                    <a:pt x="1068" y="460"/>
                    <a:pt x="667" y="793"/>
                    <a:pt x="401" y="1227"/>
                  </a:cubicBezTo>
                  <a:cubicBezTo>
                    <a:pt x="134" y="1660"/>
                    <a:pt x="0" y="2194"/>
                    <a:pt x="134" y="2761"/>
                  </a:cubicBezTo>
                  <a:cubicBezTo>
                    <a:pt x="734" y="2694"/>
                    <a:pt x="1134" y="2628"/>
                    <a:pt x="1501" y="2561"/>
                  </a:cubicBezTo>
                  <a:cubicBezTo>
                    <a:pt x="1868" y="2461"/>
                    <a:pt x="2135" y="2361"/>
                    <a:pt x="2435" y="2227"/>
                  </a:cubicBezTo>
                  <a:cubicBezTo>
                    <a:pt x="2702" y="2127"/>
                    <a:pt x="2969" y="1961"/>
                    <a:pt x="3269" y="1727"/>
                  </a:cubicBezTo>
                  <a:cubicBezTo>
                    <a:pt x="3570" y="1494"/>
                    <a:pt x="3870" y="1260"/>
                    <a:pt x="4337" y="826"/>
                  </a:cubicBezTo>
                  <a:cubicBezTo>
                    <a:pt x="3970" y="326"/>
                    <a:pt x="3469" y="93"/>
                    <a:pt x="2969" y="26"/>
                  </a:cubicBezTo>
                  <a:cubicBezTo>
                    <a:pt x="2844" y="9"/>
                    <a:pt x="2719" y="1"/>
                    <a:pt x="2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a:off x="5343807" y="3588363"/>
              <a:ext cx="92339" cy="155253"/>
            </a:xfrm>
            <a:custGeom>
              <a:avLst/>
              <a:gdLst/>
              <a:ahLst/>
              <a:cxnLst/>
              <a:rect l="l" t="t" r="r" b="b"/>
              <a:pathLst>
                <a:path w="2203" h="3704" extrusionOk="0">
                  <a:moveTo>
                    <a:pt x="868" y="1"/>
                  </a:moveTo>
                  <a:cubicBezTo>
                    <a:pt x="501" y="401"/>
                    <a:pt x="301" y="701"/>
                    <a:pt x="167" y="1002"/>
                  </a:cubicBezTo>
                  <a:cubicBezTo>
                    <a:pt x="34" y="1302"/>
                    <a:pt x="1" y="1569"/>
                    <a:pt x="1" y="1836"/>
                  </a:cubicBezTo>
                  <a:cubicBezTo>
                    <a:pt x="1" y="2136"/>
                    <a:pt x="67" y="2403"/>
                    <a:pt x="201" y="2669"/>
                  </a:cubicBezTo>
                  <a:cubicBezTo>
                    <a:pt x="334" y="3003"/>
                    <a:pt x="534" y="3270"/>
                    <a:pt x="901" y="3704"/>
                  </a:cubicBezTo>
                  <a:cubicBezTo>
                    <a:pt x="1435" y="3503"/>
                    <a:pt x="1735" y="3170"/>
                    <a:pt x="1935" y="2870"/>
                  </a:cubicBezTo>
                  <a:cubicBezTo>
                    <a:pt x="2135" y="2536"/>
                    <a:pt x="2202" y="2169"/>
                    <a:pt x="2202" y="1836"/>
                  </a:cubicBezTo>
                  <a:cubicBezTo>
                    <a:pt x="2202" y="1469"/>
                    <a:pt x="2102" y="1135"/>
                    <a:pt x="1902" y="801"/>
                  </a:cubicBezTo>
                  <a:cubicBezTo>
                    <a:pt x="1702" y="501"/>
                    <a:pt x="1402" y="168"/>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a:off x="5164826" y="3688961"/>
              <a:ext cx="121679" cy="120380"/>
            </a:xfrm>
            <a:custGeom>
              <a:avLst/>
              <a:gdLst/>
              <a:ahLst/>
              <a:cxnLst/>
              <a:rect l="l" t="t" r="r" b="b"/>
              <a:pathLst>
                <a:path w="2903" h="2872" extrusionOk="0">
                  <a:moveTo>
                    <a:pt x="957" y="0"/>
                  </a:moveTo>
                  <a:cubicBezTo>
                    <a:pt x="651" y="0"/>
                    <a:pt x="318" y="65"/>
                    <a:pt x="1" y="269"/>
                  </a:cubicBezTo>
                  <a:cubicBezTo>
                    <a:pt x="134" y="803"/>
                    <a:pt x="201" y="1137"/>
                    <a:pt x="301" y="1437"/>
                  </a:cubicBezTo>
                  <a:cubicBezTo>
                    <a:pt x="435" y="1704"/>
                    <a:pt x="535" y="1937"/>
                    <a:pt x="735" y="2137"/>
                  </a:cubicBezTo>
                  <a:cubicBezTo>
                    <a:pt x="902" y="2338"/>
                    <a:pt x="1135" y="2471"/>
                    <a:pt x="1469" y="2638"/>
                  </a:cubicBezTo>
                  <a:cubicBezTo>
                    <a:pt x="1769" y="2738"/>
                    <a:pt x="2136" y="2871"/>
                    <a:pt x="2703" y="2871"/>
                  </a:cubicBezTo>
                  <a:cubicBezTo>
                    <a:pt x="2903" y="2338"/>
                    <a:pt x="2903" y="1937"/>
                    <a:pt x="2836" y="1570"/>
                  </a:cubicBezTo>
                  <a:cubicBezTo>
                    <a:pt x="2770" y="1203"/>
                    <a:pt x="2603" y="870"/>
                    <a:pt x="2336" y="603"/>
                  </a:cubicBezTo>
                  <a:cubicBezTo>
                    <a:pt x="2102" y="336"/>
                    <a:pt x="1769" y="136"/>
                    <a:pt x="1369" y="36"/>
                  </a:cubicBezTo>
                  <a:cubicBezTo>
                    <a:pt x="1240" y="15"/>
                    <a:pt x="1102" y="0"/>
                    <a:pt x="9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5087953" y="3765667"/>
              <a:ext cx="605420" cy="183504"/>
            </a:xfrm>
            <a:custGeom>
              <a:avLst/>
              <a:gdLst/>
              <a:ahLst/>
              <a:cxnLst/>
              <a:rect l="l" t="t" r="r" b="b"/>
              <a:pathLst>
                <a:path w="14444" h="4378" extrusionOk="0">
                  <a:moveTo>
                    <a:pt x="5576" y="0"/>
                  </a:moveTo>
                  <a:cubicBezTo>
                    <a:pt x="3300" y="0"/>
                    <a:pt x="3269" y="1675"/>
                    <a:pt x="3269" y="1675"/>
                  </a:cubicBezTo>
                  <a:cubicBezTo>
                    <a:pt x="3269" y="1675"/>
                    <a:pt x="2982" y="1154"/>
                    <a:pt x="2287" y="1154"/>
                  </a:cubicBezTo>
                  <a:cubicBezTo>
                    <a:pt x="2036" y="1154"/>
                    <a:pt x="1731" y="1222"/>
                    <a:pt x="1368" y="1408"/>
                  </a:cubicBezTo>
                  <a:cubicBezTo>
                    <a:pt x="0" y="2142"/>
                    <a:pt x="501" y="4377"/>
                    <a:pt x="501" y="4377"/>
                  </a:cubicBezTo>
                  <a:lnTo>
                    <a:pt x="14444" y="4377"/>
                  </a:lnTo>
                  <a:cubicBezTo>
                    <a:pt x="13910" y="2509"/>
                    <a:pt x="12834" y="2042"/>
                    <a:pt x="11892" y="2042"/>
                  </a:cubicBezTo>
                  <a:cubicBezTo>
                    <a:pt x="10950" y="2042"/>
                    <a:pt x="10141" y="2509"/>
                    <a:pt x="10141" y="2509"/>
                  </a:cubicBezTo>
                  <a:cubicBezTo>
                    <a:pt x="10141" y="2509"/>
                    <a:pt x="8373" y="107"/>
                    <a:pt x="5838" y="7"/>
                  </a:cubicBezTo>
                  <a:cubicBezTo>
                    <a:pt x="5747" y="3"/>
                    <a:pt x="5660" y="0"/>
                    <a:pt x="5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a:off x="5107527" y="3824517"/>
              <a:ext cx="529931" cy="124655"/>
            </a:xfrm>
            <a:custGeom>
              <a:avLst/>
              <a:gdLst/>
              <a:ahLst/>
              <a:cxnLst/>
              <a:rect l="l" t="t" r="r" b="b"/>
              <a:pathLst>
                <a:path w="12643" h="2974" extrusionOk="0">
                  <a:moveTo>
                    <a:pt x="5166" y="0"/>
                  </a:moveTo>
                  <a:cubicBezTo>
                    <a:pt x="3686" y="0"/>
                    <a:pt x="3127" y="693"/>
                    <a:pt x="2936" y="1172"/>
                  </a:cubicBezTo>
                  <a:cubicBezTo>
                    <a:pt x="2867" y="1310"/>
                    <a:pt x="2734" y="1385"/>
                    <a:pt x="2603" y="1385"/>
                  </a:cubicBezTo>
                  <a:cubicBezTo>
                    <a:pt x="2545" y="1385"/>
                    <a:pt x="2487" y="1370"/>
                    <a:pt x="2435" y="1339"/>
                  </a:cubicBezTo>
                  <a:cubicBezTo>
                    <a:pt x="2281" y="1253"/>
                    <a:pt x="2073" y="1176"/>
                    <a:pt x="1808" y="1176"/>
                  </a:cubicBezTo>
                  <a:cubicBezTo>
                    <a:pt x="1558" y="1176"/>
                    <a:pt x="1257" y="1244"/>
                    <a:pt x="901" y="1439"/>
                  </a:cubicBezTo>
                  <a:cubicBezTo>
                    <a:pt x="367" y="1739"/>
                    <a:pt x="100" y="2273"/>
                    <a:pt x="0" y="2806"/>
                  </a:cubicBezTo>
                  <a:cubicBezTo>
                    <a:pt x="34" y="2906"/>
                    <a:pt x="34" y="2973"/>
                    <a:pt x="34" y="2973"/>
                  </a:cubicBezTo>
                  <a:lnTo>
                    <a:pt x="12076" y="2973"/>
                  </a:lnTo>
                  <a:cubicBezTo>
                    <a:pt x="12543" y="2973"/>
                    <a:pt x="12643" y="2339"/>
                    <a:pt x="12209" y="2206"/>
                  </a:cubicBezTo>
                  <a:cubicBezTo>
                    <a:pt x="11957" y="2113"/>
                    <a:pt x="11701" y="2078"/>
                    <a:pt x="11451" y="2078"/>
                  </a:cubicBezTo>
                  <a:cubicBezTo>
                    <a:pt x="11072" y="2078"/>
                    <a:pt x="10709" y="2159"/>
                    <a:pt x="10408" y="2239"/>
                  </a:cubicBezTo>
                  <a:cubicBezTo>
                    <a:pt x="10287" y="2274"/>
                    <a:pt x="10166" y="2290"/>
                    <a:pt x="10047" y="2290"/>
                  </a:cubicBezTo>
                  <a:cubicBezTo>
                    <a:pt x="9706" y="2290"/>
                    <a:pt x="9379" y="2153"/>
                    <a:pt x="9107" y="1906"/>
                  </a:cubicBezTo>
                  <a:cubicBezTo>
                    <a:pt x="8406" y="1172"/>
                    <a:pt x="7039" y="104"/>
                    <a:pt x="5371" y="4"/>
                  </a:cubicBezTo>
                  <a:cubicBezTo>
                    <a:pt x="5301" y="1"/>
                    <a:pt x="5233" y="0"/>
                    <a:pt x="5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a:off x="6490332" y="2627293"/>
              <a:ext cx="42" cy="42"/>
            </a:xfrm>
            <a:custGeom>
              <a:avLst/>
              <a:gdLst/>
              <a:ahLst/>
              <a:cxnLst/>
              <a:rect l="l" t="t" r="r" b="b"/>
              <a:pathLst>
                <a:path w="1" h="1" extrusionOk="0">
                  <a:moveTo>
                    <a:pt x="1" y="1"/>
                  </a:move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a:off x="6178562" y="1149421"/>
              <a:ext cx="271274" cy="239125"/>
            </a:xfrm>
            <a:custGeom>
              <a:avLst/>
              <a:gdLst/>
              <a:ahLst/>
              <a:cxnLst/>
              <a:rect l="l" t="t" r="r" b="b"/>
              <a:pathLst>
                <a:path w="6472" h="5705" extrusionOk="0">
                  <a:moveTo>
                    <a:pt x="2802" y="0"/>
                  </a:moveTo>
                  <a:lnTo>
                    <a:pt x="0" y="2869"/>
                  </a:lnTo>
                  <a:lnTo>
                    <a:pt x="1935" y="5705"/>
                  </a:lnTo>
                  <a:lnTo>
                    <a:pt x="6471" y="3903"/>
                  </a:lnTo>
                  <a:lnTo>
                    <a:pt x="2802"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0"/>
            <p:cNvSpPr/>
            <p:nvPr/>
          </p:nvSpPr>
          <p:spPr>
            <a:xfrm>
              <a:off x="6178562" y="1189953"/>
              <a:ext cx="137062" cy="198593"/>
            </a:xfrm>
            <a:custGeom>
              <a:avLst/>
              <a:gdLst/>
              <a:ahLst/>
              <a:cxnLst/>
              <a:rect l="l" t="t" r="r" b="b"/>
              <a:pathLst>
                <a:path w="3270" h="4738" extrusionOk="0">
                  <a:moveTo>
                    <a:pt x="1868" y="1"/>
                  </a:moveTo>
                  <a:lnTo>
                    <a:pt x="0" y="1902"/>
                  </a:lnTo>
                  <a:lnTo>
                    <a:pt x="1935" y="4738"/>
                  </a:lnTo>
                  <a:cubicBezTo>
                    <a:pt x="1935" y="4738"/>
                    <a:pt x="2735" y="4437"/>
                    <a:pt x="3102" y="2903"/>
                  </a:cubicBezTo>
                  <a:cubicBezTo>
                    <a:pt x="3269" y="2169"/>
                    <a:pt x="3069" y="1368"/>
                    <a:pt x="2569" y="801"/>
                  </a:cubicBezTo>
                  <a:lnTo>
                    <a:pt x="1868" y="1"/>
                  </a:ln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6031731" y="1111110"/>
              <a:ext cx="307656" cy="146535"/>
            </a:xfrm>
            <a:custGeom>
              <a:avLst/>
              <a:gdLst/>
              <a:ahLst/>
              <a:cxnLst/>
              <a:rect l="l" t="t" r="r" b="b"/>
              <a:pathLst>
                <a:path w="7340" h="3496" extrusionOk="0">
                  <a:moveTo>
                    <a:pt x="6407" y="1"/>
                  </a:moveTo>
                  <a:cubicBezTo>
                    <a:pt x="6317" y="1"/>
                    <a:pt x="6227" y="16"/>
                    <a:pt x="6138" y="47"/>
                  </a:cubicBezTo>
                  <a:lnTo>
                    <a:pt x="735" y="1815"/>
                  </a:lnTo>
                  <a:cubicBezTo>
                    <a:pt x="234" y="1982"/>
                    <a:pt x="1" y="2582"/>
                    <a:pt x="268" y="3083"/>
                  </a:cubicBezTo>
                  <a:cubicBezTo>
                    <a:pt x="421" y="3338"/>
                    <a:pt x="691" y="3496"/>
                    <a:pt x="989" y="3496"/>
                  </a:cubicBezTo>
                  <a:cubicBezTo>
                    <a:pt x="1081" y="3496"/>
                    <a:pt x="1174" y="3481"/>
                    <a:pt x="1268" y="3450"/>
                  </a:cubicBezTo>
                  <a:lnTo>
                    <a:pt x="6672" y="1715"/>
                  </a:lnTo>
                  <a:cubicBezTo>
                    <a:pt x="7106" y="1582"/>
                    <a:pt x="7339" y="1148"/>
                    <a:pt x="7239" y="714"/>
                  </a:cubicBezTo>
                  <a:lnTo>
                    <a:pt x="7239" y="681"/>
                  </a:lnTo>
                  <a:cubicBezTo>
                    <a:pt x="7158" y="275"/>
                    <a:pt x="6791" y="1"/>
                    <a:pt x="6407" y="1"/>
                  </a:cubicBez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a:off x="6035922" y="1042787"/>
              <a:ext cx="292273" cy="300531"/>
            </a:xfrm>
            <a:custGeom>
              <a:avLst/>
              <a:gdLst/>
              <a:ahLst/>
              <a:cxnLst/>
              <a:rect l="l" t="t" r="r" b="b"/>
              <a:pathLst>
                <a:path w="6973" h="7170" extrusionOk="0">
                  <a:moveTo>
                    <a:pt x="3431" y="0"/>
                  </a:moveTo>
                  <a:cubicBezTo>
                    <a:pt x="3044" y="0"/>
                    <a:pt x="2650" y="77"/>
                    <a:pt x="2269" y="243"/>
                  </a:cubicBezTo>
                  <a:cubicBezTo>
                    <a:pt x="2169" y="276"/>
                    <a:pt x="2069" y="343"/>
                    <a:pt x="2002" y="376"/>
                  </a:cubicBezTo>
                  <a:cubicBezTo>
                    <a:pt x="501" y="1210"/>
                    <a:pt x="1" y="3111"/>
                    <a:pt x="835" y="4613"/>
                  </a:cubicBezTo>
                  <a:lnTo>
                    <a:pt x="1468" y="5747"/>
                  </a:lnTo>
                  <a:cubicBezTo>
                    <a:pt x="1986" y="6641"/>
                    <a:pt x="2952" y="7170"/>
                    <a:pt x="3944" y="7170"/>
                  </a:cubicBezTo>
                  <a:cubicBezTo>
                    <a:pt x="4359" y="7170"/>
                    <a:pt x="4778" y="7077"/>
                    <a:pt x="5171" y="6881"/>
                  </a:cubicBezTo>
                  <a:cubicBezTo>
                    <a:pt x="6339" y="6347"/>
                    <a:pt x="6972" y="5046"/>
                    <a:pt x="6739" y="3779"/>
                  </a:cubicBezTo>
                  <a:lnTo>
                    <a:pt x="6472" y="2511"/>
                  </a:lnTo>
                  <a:cubicBezTo>
                    <a:pt x="6158" y="1020"/>
                    <a:pt x="4838" y="0"/>
                    <a:pt x="3431"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0"/>
            <p:cNvSpPr/>
            <p:nvPr/>
          </p:nvSpPr>
          <p:spPr>
            <a:xfrm>
              <a:off x="5869558" y="947637"/>
              <a:ext cx="601229" cy="269723"/>
            </a:xfrm>
            <a:custGeom>
              <a:avLst/>
              <a:gdLst/>
              <a:ahLst/>
              <a:cxnLst/>
              <a:rect l="l" t="t" r="r" b="b"/>
              <a:pathLst>
                <a:path w="14344" h="6435" extrusionOk="0">
                  <a:moveTo>
                    <a:pt x="11822" y="0"/>
                  </a:moveTo>
                  <a:cubicBezTo>
                    <a:pt x="10421" y="0"/>
                    <a:pt x="8469" y="390"/>
                    <a:pt x="6405" y="1145"/>
                  </a:cubicBezTo>
                  <a:cubicBezTo>
                    <a:pt x="2669" y="2479"/>
                    <a:pt x="0" y="4514"/>
                    <a:pt x="401" y="5682"/>
                  </a:cubicBezTo>
                  <a:cubicBezTo>
                    <a:pt x="594" y="6188"/>
                    <a:pt x="1372" y="6435"/>
                    <a:pt x="2502" y="6435"/>
                  </a:cubicBezTo>
                  <a:cubicBezTo>
                    <a:pt x="3906" y="6435"/>
                    <a:pt x="5855" y="6054"/>
                    <a:pt x="7906" y="5315"/>
                  </a:cubicBezTo>
                  <a:cubicBezTo>
                    <a:pt x="11642" y="3947"/>
                    <a:pt x="14344" y="1912"/>
                    <a:pt x="13910" y="778"/>
                  </a:cubicBezTo>
                  <a:cubicBezTo>
                    <a:pt x="13731" y="256"/>
                    <a:pt x="12957" y="0"/>
                    <a:pt x="11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0"/>
            <p:cNvSpPr/>
            <p:nvPr/>
          </p:nvSpPr>
          <p:spPr>
            <a:xfrm>
              <a:off x="5975815" y="906141"/>
              <a:ext cx="310422" cy="225167"/>
            </a:xfrm>
            <a:custGeom>
              <a:avLst/>
              <a:gdLst/>
              <a:ahLst/>
              <a:cxnLst/>
              <a:rect l="l" t="t" r="r" b="b"/>
              <a:pathLst>
                <a:path w="7406" h="5372" extrusionOk="0">
                  <a:moveTo>
                    <a:pt x="6705" y="0"/>
                  </a:moveTo>
                  <a:lnTo>
                    <a:pt x="3336" y="1201"/>
                  </a:lnTo>
                  <a:lnTo>
                    <a:pt x="0" y="2435"/>
                  </a:lnTo>
                  <a:lnTo>
                    <a:pt x="1301" y="5337"/>
                  </a:lnTo>
                  <a:cubicBezTo>
                    <a:pt x="1550" y="5361"/>
                    <a:pt x="1792" y="5372"/>
                    <a:pt x="2028" y="5372"/>
                  </a:cubicBezTo>
                  <a:cubicBezTo>
                    <a:pt x="4131" y="5372"/>
                    <a:pt x="5705" y="4496"/>
                    <a:pt x="6605" y="3836"/>
                  </a:cubicBezTo>
                  <a:cubicBezTo>
                    <a:pt x="7172" y="3436"/>
                    <a:pt x="7406" y="2702"/>
                    <a:pt x="7239" y="2068"/>
                  </a:cubicBezTo>
                  <a:lnTo>
                    <a:pt x="6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0"/>
            <p:cNvSpPr/>
            <p:nvPr/>
          </p:nvSpPr>
          <p:spPr>
            <a:xfrm>
              <a:off x="5966007" y="889500"/>
              <a:ext cx="299273" cy="134212"/>
            </a:xfrm>
            <a:custGeom>
              <a:avLst/>
              <a:gdLst/>
              <a:ahLst/>
              <a:cxnLst/>
              <a:rect l="l" t="t" r="r" b="b"/>
              <a:pathLst>
                <a:path w="7140" h="3202" extrusionOk="0">
                  <a:moveTo>
                    <a:pt x="5902" y="0"/>
                  </a:moveTo>
                  <a:cubicBezTo>
                    <a:pt x="5206" y="0"/>
                    <a:pt x="4235" y="196"/>
                    <a:pt x="3203" y="564"/>
                  </a:cubicBezTo>
                  <a:cubicBezTo>
                    <a:pt x="1335" y="1231"/>
                    <a:pt x="1" y="2232"/>
                    <a:pt x="234" y="2832"/>
                  </a:cubicBezTo>
                  <a:cubicBezTo>
                    <a:pt x="322" y="3082"/>
                    <a:pt x="694" y="3202"/>
                    <a:pt x="1241" y="3202"/>
                  </a:cubicBezTo>
                  <a:cubicBezTo>
                    <a:pt x="1939" y="3202"/>
                    <a:pt x="2923" y="3006"/>
                    <a:pt x="3970" y="2632"/>
                  </a:cubicBezTo>
                  <a:cubicBezTo>
                    <a:pt x="5805" y="1965"/>
                    <a:pt x="7139" y="964"/>
                    <a:pt x="6939" y="397"/>
                  </a:cubicBezTo>
                  <a:cubicBezTo>
                    <a:pt x="6850" y="128"/>
                    <a:pt x="6466" y="0"/>
                    <a:pt x="59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0"/>
            <p:cNvSpPr/>
            <p:nvPr/>
          </p:nvSpPr>
          <p:spPr>
            <a:xfrm>
              <a:off x="4551052" y="1617412"/>
              <a:ext cx="2139216" cy="1054665"/>
            </a:xfrm>
            <a:custGeom>
              <a:avLst/>
              <a:gdLst/>
              <a:ahLst/>
              <a:cxnLst/>
              <a:rect l="l" t="t" r="r" b="b"/>
              <a:pathLst>
                <a:path w="51037" h="25162" extrusionOk="0">
                  <a:moveTo>
                    <a:pt x="49797" y="0"/>
                  </a:moveTo>
                  <a:cubicBezTo>
                    <a:pt x="49642" y="0"/>
                    <a:pt x="49485" y="36"/>
                    <a:pt x="49336" y="110"/>
                  </a:cubicBezTo>
                  <a:lnTo>
                    <a:pt x="768" y="23093"/>
                  </a:lnTo>
                  <a:cubicBezTo>
                    <a:pt x="234" y="23327"/>
                    <a:pt x="0" y="23994"/>
                    <a:pt x="234" y="24528"/>
                  </a:cubicBezTo>
                  <a:cubicBezTo>
                    <a:pt x="434" y="24928"/>
                    <a:pt x="834" y="25161"/>
                    <a:pt x="1235" y="25161"/>
                  </a:cubicBezTo>
                  <a:cubicBezTo>
                    <a:pt x="1401" y="25161"/>
                    <a:pt x="1535" y="25128"/>
                    <a:pt x="1702" y="25061"/>
                  </a:cubicBezTo>
                  <a:lnTo>
                    <a:pt x="50236" y="2078"/>
                  </a:lnTo>
                  <a:cubicBezTo>
                    <a:pt x="50803" y="1811"/>
                    <a:pt x="51037" y="1178"/>
                    <a:pt x="50770" y="644"/>
                  </a:cubicBezTo>
                  <a:cubicBezTo>
                    <a:pt x="50578" y="235"/>
                    <a:pt x="50195" y="0"/>
                    <a:pt x="4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0"/>
            <p:cNvSpPr/>
            <p:nvPr/>
          </p:nvSpPr>
          <p:spPr>
            <a:xfrm>
              <a:off x="4551052" y="1617831"/>
              <a:ext cx="2115450" cy="1054246"/>
            </a:xfrm>
            <a:custGeom>
              <a:avLst/>
              <a:gdLst/>
              <a:ahLst/>
              <a:cxnLst/>
              <a:rect l="l" t="t" r="r" b="b"/>
              <a:pathLst>
                <a:path w="50470" h="25152" extrusionOk="0">
                  <a:moveTo>
                    <a:pt x="49703" y="0"/>
                  </a:moveTo>
                  <a:cubicBezTo>
                    <a:pt x="49669" y="0"/>
                    <a:pt x="49603" y="0"/>
                    <a:pt x="49569" y="33"/>
                  </a:cubicBezTo>
                  <a:lnTo>
                    <a:pt x="49502" y="33"/>
                  </a:lnTo>
                  <a:cubicBezTo>
                    <a:pt x="49436" y="67"/>
                    <a:pt x="49369" y="67"/>
                    <a:pt x="49336" y="100"/>
                  </a:cubicBezTo>
                  <a:lnTo>
                    <a:pt x="768" y="23083"/>
                  </a:lnTo>
                  <a:cubicBezTo>
                    <a:pt x="234" y="23317"/>
                    <a:pt x="0" y="23984"/>
                    <a:pt x="234" y="24518"/>
                  </a:cubicBezTo>
                  <a:cubicBezTo>
                    <a:pt x="434" y="24918"/>
                    <a:pt x="834" y="25151"/>
                    <a:pt x="1235" y="25151"/>
                  </a:cubicBezTo>
                  <a:cubicBezTo>
                    <a:pt x="1368" y="25151"/>
                    <a:pt x="1535" y="25118"/>
                    <a:pt x="1702" y="25051"/>
                  </a:cubicBezTo>
                  <a:lnTo>
                    <a:pt x="5671" y="23150"/>
                  </a:lnTo>
                  <a:cubicBezTo>
                    <a:pt x="5905" y="23050"/>
                    <a:pt x="6005" y="22750"/>
                    <a:pt x="5871" y="22516"/>
                  </a:cubicBezTo>
                  <a:cubicBezTo>
                    <a:pt x="5638" y="21982"/>
                    <a:pt x="5838" y="21349"/>
                    <a:pt x="6405" y="21082"/>
                  </a:cubicBezTo>
                  <a:lnTo>
                    <a:pt x="27320" y="11175"/>
                  </a:lnTo>
                  <a:lnTo>
                    <a:pt x="27153" y="12976"/>
                  </a:lnTo>
                  <a:lnTo>
                    <a:pt x="42631" y="5671"/>
                  </a:lnTo>
                  <a:cubicBezTo>
                    <a:pt x="42798" y="5571"/>
                    <a:pt x="42931" y="5404"/>
                    <a:pt x="42931" y="5170"/>
                  </a:cubicBezTo>
                  <a:lnTo>
                    <a:pt x="42998" y="3769"/>
                  </a:lnTo>
                  <a:lnTo>
                    <a:pt x="50470" y="234"/>
                  </a:lnTo>
                  <a:cubicBezTo>
                    <a:pt x="50370" y="167"/>
                    <a:pt x="50303" y="134"/>
                    <a:pt x="50203" y="100"/>
                  </a:cubicBezTo>
                  <a:cubicBezTo>
                    <a:pt x="50203" y="100"/>
                    <a:pt x="50203" y="100"/>
                    <a:pt x="50203" y="67"/>
                  </a:cubicBezTo>
                  <a:cubicBezTo>
                    <a:pt x="50170" y="67"/>
                    <a:pt x="50136" y="67"/>
                    <a:pt x="50103" y="33"/>
                  </a:cubicBezTo>
                  <a:lnTo>
                    <a:pt x="50036" y="33"/>
                  </a:lnTo>
                  <a:cubicBezTo>
                    <a:pt x="50003" y="33"/>
                    <a:pt x="49969" y="0"/>
                    <a:pt x="49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0"/>
            <p:cNvSpPr/>
            <p:nvPr/>
          </p:nvSpPr>
          <p:spPr>
            <a:xfrm>
              <a:off x="5647236" y="1985560"/>
              <a:ext cx="205551" cy="176211"/>
            </a:xfrm>
            <a:custGeom>
              <a:avLst/>
              <a:gdLst/>
              <a:ahLst/>
              <a:cxnLst/>
              <a:rect l="l" t="t" r="r" b="b"/>
              <a:pathLst>
                <a:path w="4904" h="4204" extrusionOk="0">
                  <a:moveTo>
                    <a:pt x="4871" y="0"/>
                  </a:moveTo>
                  <a:lnTo>
                    <a:pt x="0" y="2302"/>
                  </a:lnTo>
                  <a:lnTo>
                    <a:pt x="67" y="2935"/>
                  </a:lnTo>
                  <a:lnTo>
                    <a:pt x="1168" y="2402"/>
                  </a:lnTo>
                  <a:lnTo>
                    <a:pt x="1168" y="2402"/>
                  </a:lnTo>
                  <a:lnTo>
                    <a:pt x="1001" y="4203"/>
                  </a:lnTo>
                  <a:lnTo>
                    <a:pt x="2369" y="3569"/>
                  </a:lnTo>
                  <a:lnTo>
                    <a:pt x="4904" y="200"/>
                  </a:lnTo>
                  <a:lnTo>
                    <a:pt x="4871" y="0"/>
                  </a:ln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0"/>
            <p:cNvSpPr/>
            <p:nvPr/>
          </p:nvSpPr>
          <p:spPr>
            <a:xfrm>
              <a:off x="4437795" y="2537216"/>
              <a:ext cx="508974" cy="515177"/>
            </a:xfrm>
            <a:custGeom>
              <a:avLst/>
              <a:gdLst/>
              <a:ahLst/>
              <a:cxnLst/>
              <a:rect l="l" t="t" r="r" b="b"/>
              <a:pathLst>
                <a:path w="12143" h="12291" extrusionOk="0">
                  <a:moveTo>
                    <a:pt x="3514" y="0"/>
                  </a:moveTo>
                  <a:cubicBezTo>
                    <a:pt x="3455" y="0"/>
                    <a:pt x="3396" y="5"/>
                    <a:pt x="3336" y="15"/>
                  </a:cubicBezTo>
                  <a:cubicBezTo>
                    <a:pt x="2169" y="82"/>
                    <a:pt x="2069" y="1116"/>
                    <a:pt x="2169" y="1950"/>
                  </a:cubicBezTo>
                  <a:cubicBezTo>
                    <a:pt x="2235" y="2584"/>
                    <a:pt x="1835" y="3151"/>
                    <a:pt x="1201" y="3217"/>
                  </a:cubicBezTo>
                  <a:cubicBezTo>
                    <a:pt x="468" y="3251"/>
                    <a:pt x="1" y="3985"/>
                    <a:pt x="267" y="4652"/>
                  </a:cubicBezTo>
                  <a:lnTo>
                    <a:pt x="3036" y="11924"/>
                  </a:lnTo>
                  <a:cubicBezTo>
                    <a:pt x="3136" y="12157"/>
                    <a:pt x="3336" y="12291"/>
                    <a:pt x="3570" y="12291"/>
                  </a:cubicBezTo>
                  <a:lnTo>
                    <a:pt x="11475" y="12157"/>
                  </a:lnTo>
                  <a:cubicBezTo>
                    <a:pt x="11876" y="12157"/>
                    <a:pt x="12143" y="11790"/>
                    <a:pt x="12009" y="11423"/>
                  </a:cubicBezTo>
                  <a:lnTo>
                    <a:pt x="9441" y="4018"/>
                  </a:lnTo>
                  <a:cubicBezTo>
                    <a:pt x="9307" y="3584"/>
                    <a:pt x="8907" y="3284"/>
                    <a:pt x="8440" y="3284"/>
                  </a:cubicBezTo>
                  <a:lnTo>
                    <a:pt x="7172" y="3284"/>
                  </a:lnTo>
                  <a:cubicBezTo>
                    <a:pt x="6772" y="3284"/>
                    <a:pt x="6405" y="3084"/>
                    <a:pt x="6205" y="2717"/>
                  </a:cubicBezTo>
                  <a:cubicBezTo>
                    <a:pt x="5729" y="1766"/>
                    <a:pt x="4651" y="0"/>
                    <a:pt x="3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0"/>
            <p:cNvSpPr/>
            <p:nvPr/>
          </p:nvSpPr>
          <p:spPr>
            <a:xfrm>
              <a:off x="4531477" y="2933531"/>
              <a:ext cx="415294" cy="118871"/>
            </a:xfrm>
            <a:custGeom>
              <a:avLst/>
              <a:gdLst/>
              <a:ahLst/>
              <a:cxnLst/>
              <a:rect l="l" t="t" r="r" b="b"/>
              <a:pathLst>
                <a:path w="9908" h="2836" extrusionOk="0">
                  <a:moveTo>
                    <a:pt x="9107" y="0"/>
                  </a:moveTo>
                  <a:lnTo>
                    <a:pt x="0" y="367"/>
                  </a:lnTo>
                  <a:lnTo>
                    <a:pt x="801" y="2469"/>
                  </a:lnTo>
                  <a:cubicBezTo>
                    <a:pt x="901" y="2702"/>
                    <a:pt x="1101" y="2836"/>
                    <a:pt x="1335" y="2836"/>
                  </a:cubicBezTo>
                  <a:lnTo>
                    <a:pt x="9240" y="2702"/>
                  </a:lnTo>
                  <a:cubicBezTo>
                    <a:pt x="9641" y="2702"/>
                    <a:pt x="9908" y="2335"/>
                    <a:pt x="9774" y="1968"/>
                  </a:cubicBezTo>
                  <a:lnTo>
                    <a:pt x="9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0"/>
            <p:cNvSpPr/>
            <p:nvPr/>
          </p:nvSpPr>
          <p:spPr>
            <a:xfrm>
              <a:off x="6638547" y="1411773"/>
              <a:ext cx="387337" cy="337500"/>
            </a:xfrm>
            <a:custGeom>
              <a:avLst/>
              <a:gdLst/>
              <a:ahLst/>
              <a:cxnLst/>
              <a:rect l="l" t="t" r="r" b="b"/>
              <a:pathLst>
                <a:path w="9241" h="8052" extrusionOk="0">
                  <a:moveTo>
                    <a:pt x="6975" y="0"/>
                  </a:moveTo>
                  <a:cubicBezTo>
                    <a:pt x="6298" y="0"/>
                    <a:pt x="5628" y="236"/>
                    <a:pt x="5104" y="680"/>
                  </a:cubicBezTo>
                  <a:lnTo>
                    <a:pt x="1" y="5050"/>
                  </a:lnTo>
                  <a:lnTo>
                    <a:pt x="2202" y="8052"/>
                  </a:lnTo>
                  <a:lnTo>
                    <a:pt x="7740" y="4216"/>
                  </a:lnTo>
                  <a:cubicBezTo>
                    <a:pt x="8774" y="3515"/>
                    <a:pt x="9241" y="2214"/>
                    <a:pt x="8874" y="1047"/>
                  </a:cubicBezTo>
                  <a:lnTo>
                    <a:pt x="8707" y="546"/>
                  </a:lnTo>
                  <a:lnTo>
                    <a:pt x="8273" y="313"/>
                  </a:lnTo>
                  <a:cubicBezTo>
                    <a:pt x="7864" y="102"/>
                    <a:pt x="7418" y="0"/>
                    <a:pt x="6975" y="0"/>
                  </a:cubicBez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0"/>
            <p:cNvSpPr/>
            <p:nvPr/>
          </p:nvSpPr>
          <p:spPr>
            <a:xfrm>
              <a:off x="6743421" y="1297636"/>
              <a:ext cx="292273" cy="292231"/>
            </a:xfrm>
            <a:custGeom>
              <a:avLst/>
              <a:gdLst/>
              <a:ahLst/>
              <a:cxnLst/>
              <a:rect l="l" t="t" r="r" b="b"/>
              <a:pathLst>
                <a:path w="6973" h="6972" extrusionOk="0">
                  <a:moveTo>
                    <a:pt x="3470" y="0"/>
                  </a:moveTo>
                  <a:cubicBezTo>
                    <a:pt x="1535" y="0"/>
                    <a:pt x="0" y="1568"/>
                    <a:pt x="0" y="3503"/>
                  </a:cubicBezTo>
                  <a:cubicBezTo>
                    <a:pt x="0" y="5438"/>
                    <a:pt x="1535" y="6972"/>
                    <a:pt x="3470" y="6972"/>
                  </a:cubicBezTo>
                  <a:cubicBezTo>
                    <a:pt x="5404" y="6972"/>
                    <a:pt x="6972" y="5438"/>
                    <a:pt x="6972" y="3503"/>
                  </a:cubicBezTo>
                  <a:cubicBezTo>
                    <a:pt x="6972" y="1568"/>
                    <a:pt x="5404" y="0"/>
                    <a:pt x="3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0"/>
            <p:cNvSpPr/>
            <p:nvPr/>
          </p:nvSpPr>
          <p:spPr>
            <a:xfrm>
              <a:off x="6494524" y="1298306"/>
              <a:ext cx="482442" cy="290178"/>
            </a:xfrm>
            <a:custGeom>
              <a:avLst/>
              <a:gdLst/>
              <a:ahLst/>
              <a:cxnLst/>
              <a:rect l="l" t="t" r="r" b="b"/>
              <a:pathLst>
                <a:path w="11510" h="6923" extrusionOk="0">
                  <a:moveTo>
                    <a:pt x="2547" y="0"/>
                  </a:moveTo>
                  <a:cubicBezTo>
                    <a:pt x="1721" y="0"/>
                    <a:pt x="869" y="35"/>
                    <a:pt x="1" y="118"/>
                  </a:cubicBezTo>
                  <a:lnTo>
                    <a:pt x="3136" y="6923"/>
                  </a:lnTo>
                  <a:lnTo>
                    <a:pt x="9007" y="6322"/>
                  </a:lnTo>
                  <a:cubicBezTo>
                    <a:pt x="9941" y="6255"/>
                    <a:pt x="10709" y="5588"/>
                    <a:pt x="10909" y="4688"/>
                  </a:cubicBezTo>
                  <a:lnTo>
                    <a:pt x="11242" y="3420"/>
                  </a:lnTo>
                  <a:cubicBezTo>
                    <a:pt x="11509" y="2253"/>
                    <a:pt x="10775" y="1052"/>
                    <a:pt x="9608" y="785"/>
                  </a:cubicBezTo>
                  <a:cubicBezTo>
                    <a:pt x="7926" y="423"/>
                    <a:pt x="5401" y="0"/>
                    <a:pt x="25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0"/>
            <p:cNvSpPr/>
            <p:nvPr/>
          </p:nvSpPr>
          <p:spPr>
            <a:xfrm>
              <a:off x="6463800" y="2248624"/>
              <a:ext cx="407330" cy="1097377"/>
            </a:xfrm>
            <a:custGeom>
              <a:avLst/>
              <a:gdLst/>
              <a:ahLst/>
              <a:cxnLst/>
              <a:rect l="l" t="t" r="r" b="b"/>
              <a:pathLst>
                <a:path w="9718" h="26181" extrusionOk="0">
                  <a:moveTo>
                    <a:pt x="6063" y="1"/>
                  </a:moveTo>
                  <a:cubicBezTo>
                    <a:pt x="5804" y="1"/>
                    <a:pt x="5539" y="31"/>
                    <a:pt x="5270" y="95"/>
                  </a:cubicBezTo>
                  <a:lnTo>
                    <a:pt x="3803" y="462"/>
                  </a:lnTo>
                  <a:cubicBezTo>
                    <a:pt x="1801" y="963"/>
                    <a:pt x="367" y="2730"/>
                    <a:pt x="300" y="4765"/>
                  </a:cubicBezTo>
                  <a:lnTo>
                    <a:pt x="0" y="15740"/>
                  </a:lnTo>
                  <a:lnTo>
                    <a:pt x="1935" y="26181"/>
                  </a:lnTo>
                  <a:lnTo>
                    <a:pt x="7639" y="25313"/>
                  </a:lnTo>
                  <a:cubicBezTo>
                    <a:pt x="7972" y="21911"/>
                    <a:pt x="7772" y="18909"/>
                    <a:pt x="6671" y="16607"/>
                  </a:cubicBezTo>
                  <a:lnTo>
                    <a:pt x="9273" y="3965"/>
                  </a:lnTo>
                  <a:cubicBezTo>
                    <a:pt x="9717" y="1865"/>
                    <a:pt x="8089" y="1"/>
                    <a:pt x="6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0"/>
            <p:cNvSpPr/>
            <p:nvPr/>
          </p:nvSpPr>
          <p:spPr>
            <a:xfrm>
              <a:off x="6465183" y="3157530"/>
              <a:ext cx="415294" cy="646162"/>
            </a:xfrm>
            <a:custGeom>
              <a:avLst/>
              <a:gdLst/>
              <a:ahLst/>
              <a:cxnLst/>
              <a:rect l="l" t="t" r="r" b="b"/>
              <a:pathLst>
                <a:path w="9908" h="15416" extrusionOk="0">
                  <a:moveTo>
                    <a:pt x="7748" y="1"/>
                  </a:moveTo>
                  <a:cubicBezTo>
                    <a:pt x="7701" y="1"/>
                    <a:pt x="7654" y="9"/>
                    <a:pt x="7606" y="27"/>
                  </a:cubicBezTo>
                  <a:cubicBezTo>
                    <a:pt x="6872" y="260"/>
                    <a:pt x="5371" y="627"/>
                    <a:pt x="3336" y="661"/>
                  </a:cubicBezTo>
                  <a:cubicBezTo>
                    <a:pt x="3136" y="694"/>
                    <a:pt x="2969" y="694"/>
                    <a:pt x="2802" y="761"/>
                  </a:cubicBezTo>
                  <a:lnTo>
                    <a:pt x="1335" y="1261"/>
                  </a:lnTo>
                  <a:cubicBezTo>
                    <a:pt x="1001" y="1394"/>
                    <a:pt x="801" y="1761"/>
                    <a:pt x="901" y="2128"/>
                  </a:cubicBezTo>
                  <a:lnTo>
                    <a:pt x="3269" y="10067"/>
                  </a:lnTo>
                  <a:cubicBezTo>
                    <a:pt x="3336" y="10267"/>
                    <a:pt x="3303" y="10468"/>
                    <a:pt x="3203" y="10634"/>
                  </a:cubicBezTo>
                  <a:cubicBezTo>
                    <a:pt x="2736" y="11402"/>
                    <a:pt x="1335" y="12636"/>
                    <a:pt x="567" y="13336"/>
                  </a:cubicBezTo>
                  <a:cubicBezTo>
                    <a:pt x="201" y="13636"/>
                    <a:pt x="0" y="14103"/>
                    <a:pt x="67" y="14570"/>
                  </a:cubicBezTo>
                  <a:lnTo>
                    <a:pt x="100" y="14937"/>
                  </a:lnTo>
                  <a:cubicBezTo>
                    <a:pt x="130" y="15203"/>
                    <a:pt x="368" y="15416"/>
                    <a:pt x="630" y="15416"/>
                  </a:cubicBezTo>
                  <a:cubicBezTo>
                    <a:pt x="664" y="15416"/>
                    <a:pt x="699" y="15412"/>
                    <a:pt x="734" y="15404"/>
                  </a:cubicBezTo>
                  <a:cubicBezTo>
                    <a:pt x="2902" y="15037"/>
                    <a:pt x="8039" y="13270"/>
                    <a:pt x="9541" y="12769"/>
                  </a:cubicBezTo>
                  <a:cubicBezTo>
                    <a:pt x="9774" y="12669"/>
                    <a:pt x="9908" y="12436"/>
                    <a:pt x="9841" y="12169"/>
                  </a:cubicBezTo>
                  <a:lnTo>
                    <a:pt x="8707" y="8766"/>
                  </a:lnTo>
                  <a:cubicBezTo>
                    <a:pt x="8673" y="8700"/>
                    <a:pt x="8673" y="8633"/>
                    <a:pt x="8640" y="8566"/>
                  </a:cubicBezTo>
                  <a:lnTo>
                    <a:pt x="8140" y="394"/>
                  </a:lnTo>
                  <a:cubicBezTo>
                    <a:pt x="8140" y="175"/>
                    <a:pt x="7960" y="1"/>
                    <a:pt x="7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0"/>
            <p:cNvSpPr/>
            <p:nvPr/>
          </p:nvSpPr>
          <p:spPr>
            <a:xfrm>
              <a:off x="6305777" y="2267151"/>
              <a:ext cx="507423" cy="1193865"/>
            </a:xfrm>
            <a:custGeom>
              <a:avLst/>
              <a:gdLst/>
              <a:ahLst/>
              <a:cxnLst/>
              <a:rect l="l" t="t" r="r" b="b"/>
              <a:pathLst>
                <a:path w="12106" h="28483" extrusionOk="0">
                  <a:moveTo>
                    <a:pt x="6672" y="0"/>
                  </a:moveTo>
                  <a:cubicBezTo>
                    <a:pt x="6084" y="0"/>
                    <a:pt x="5477" y="111"/>
                    <a:pt x="4871" y="354"/>
                  </a:cubicBezTo>
                  <a:cubicBezTo>
                    <a:pt x="3270" y="988"/>
                    <a:pt x="2136" y="2422"/>
                    <a:pt x="1935" y="4156"/>
                  </a:cubicBezTo>
                  <a:lnTo>
                    <a:pt x="1" y="18734"/>
                  </a:lnTo>
                  <a:lnTo>
                    <a:pt x="1" y="25338"/>
                  </a:lnTo>
                  <a:cubicBezTo>
                    <a:pt x="1" y="27094"/>
                    <a:pt x="1436" y="28483"/>
                    <a:pt x="3167" y="28483"/>
                  </a:cubicBezTo>
                  <a:cubicBezTo>
                    <a:pt x="3245" y="28483"/>
                    <a:pt x="3324" y="28480"/>
                    <a:pt x="3403" y="28474"/>
                  </a:cubicBezTo>
                  <a:cubicBezTo>
                    <a:pt x="4804" y="28374"/>
                    <a:pt x="5972" y="27373"/>
                    <a:pt x="6272" y="26005"/>
                  </a:cubicBezTo>
                  <a:lnTo>
                    <a:pt x="7940" y="18167"/>
                  </a:lnTo>
                  <a:lnTo>
                    <a:pt x="11242" y="6024"/>
                  </a:lnTo>
                  <a:cubicBezTo>
                    <a:pt x="12105" y="2850"/>
                    <a:pt x="9644" y="0"/>
                    <a:pt x="6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0"/>
            <p:cNvSpPr/>
            <p:nvPr/>
          </p:nvSpPr>
          <p:spPr>
            <a:xfrm>
              <a:off x="6066689" y="3171194"/>
              <a:ext cx="552314" cy="634845"/>
            </a:xfrm>
            <a:custGeom>
              <a:avLst/>
              <a:gdLst/>
              <a:ahLst/>
              <a:cxnLst/>
              <a:rect l="l" t="t" r="r" b="b"/>
              <a:pathLst>
                <a:path w="13177" h="15146" extrusionOk="0">
                  <a:moveTo>
                    <a:pt x="5805" y="1"/>
                  </a:moveTo>
                  <a:cubicBezTo>
                    <a:pt x="5505" y="1"/>
                    <a:pt x="5238" y="234"/>
                    <a:pt x="5238" y="568"/>
                  </a:cubicBezTo>
                  <a:lnTo>
                    <a:pt x="5038" y="10809"/>
                  </a:lnTo>
                  <a:cubicBezTo>
                    <a:pt x="5038" y="11142"/>
                    <a:pt x="4871" y="11409"/>
                    <a:pt x="4571" y="11576"/>
                  </a:cubicBezTo>
                  <a:lnTo>
                    <a:pt x="634" y="13577"/>
                  </a:lnTo>
                  <a:cubicBezTo>
                    <a:pt x="468" y="13677"/>
                    <a:pt x="334" y="13811"/>
                    <a:pt x="234" y="14011"/>
                  </a:cubicBezTo>
                  <a:cubicBezTo>
                    <a:pt x="1" y="14545"/>
                    <a:pt x="401" y="15145"/>
                    <a:pt x="1001" y="15145"/>
                  </a:cubicBezTo>
                  <a:lnTo>
                    <a:pt x="9674" y="15145"/>
                  </a:lnTo>
                  <a:cubicBezTo>
                    <a:pt x="10241" y="15145"/>
                    <a:pt x="10742" y="14678"/>
                    <a:pt x="10742" y="14078"/>
                  </a:cubicBezTo>
                  <a:lnTo>
                    <a:pt x="10742" y="11976"/>
                  </a:lnTo>
                  <a:cubicBezTo>
                    <a:pt x="10742" y="11876"/>
                    <a:pt x="10742" y="11776"/>
                    <a:pt x="10775" y="11676"/>
                  </a:cubicBezTo>
                  <a:lnTo>
                    <a:pt x="13077" y="1035"/>
                  </a:lnTo>
                  <a:cubicBezTo>
                    <a:pt x="13177" y="701"/>
                    <a:pt x="12910" y="368"/>
                    <a:pt x="12576" y="368"/>
                  </a:cubicBezTo>
                  <a:lnTo>
                    <a:pt x="5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0"/>
            <p:cNvSpPr/>
            <p:nvPr/>
          </p:nvSpPr>
          <p:spPr>
            <a:xfrm>
              <a:off x="6186945" y="1303210"/>
              <a:ext cx="836120" cy="1181458"/>
            </a:xfrm>
            <a:custGeom>
              <a:avLst/>
              <a:gdLst/>
              <a:ahLst/>
              <a:cxnLst/>
              <a:rect l="l" t="t" r="r" b="b"/>
              <a:pathLst>
                <a:path w="19948" h="28187" extrusionOk="0">
                  <a:moveTo>
                    <a:pt x="7339" y="1"/>
                  </a:moveTo>
                  <a:cubicBezTo>
                    <a:pt x="5604" y="34"/>
                    <a:pt x="3703" y="935"/>
                    <a:pt x="1735" y="2036"/>
                  </a:cubicBezTo>
                  <a:cubicBezTo>
                    <a:pt x="1068" y="2436"/>
                    <a:pt x="301" y="3070"/>
                    <a:pt x="0" y="3670"/>
                  </a:cubicBezTo>
                  <a:lnTo>
                    <a:pt x="3069" y="14411"/>
                  </a:lnTo>
                  <a:cubicBezTo>
                    <a:pt x="3269" y="15112"/>
                    <a:pt x="3403" y="15812"/>
                    <a:pt x="3503" y="16513"/>
                  </a:cubicBezTo>
                  <a:cubicBezTo>
                    <a:pt x="3603" y="17213"/>
                    <a:pt x="3636" y="17914"/>
                    <a:pt x="3603" y="18647"/>
                  </a:cubicBezTo>
                  <a:lnTo>
                    <a:pt x="3236" y="26586"/>
                  </a:lnTo>
                  <a:cubicBezTo>
                    <a:pt x="3203" y="26853"/>
                    <a:pt x="3403" y="27087"/>
                    <a:pt x="3670" y="27153"/>
                  </a:cubicBezTo>
                  <a:cubicBezTo>
                    <a:pt x="5029" y="27417"/>
                    <a:pt x="9126" y="28187"/>
                    <a:pt x="13074" y="28187"/>
                  </a:cubicBezTo>
                  <a:cubicBezTo>
                    <a:pt x="15618" y="28187"/>
                    <a:pt x="18101" y="27867"/>
                    <a:pt x="19748" y="26887"/>
                  </a:cubicBezTo>
                  <a:cubicBezTo>
                    <a:pt x="19881" y="26820"/>
                    <a:pt x="19948" y="26653"/>
                    <a:pt x="19948" y="26486"/>
                  </a:cubicBezTo>
                  <a:cubicBezTo>
                    <a:pt x="19781" y="25419"/>
                    <a:pt x="19147" y="21183"/>
                    <a:pt x="17413" y="15645"/>
                  </a:cubicBezTo>
                  <a:cubicBezTo>
                    <a:pt x="15411" y="9341"/>
                    <a:pt x="12042" y="3737"/>
                    <a:pt x="7973" y="234"/>
                  </a:cubicBezTo>
                  <a:cubicBezTo>
                    <a:pt x="7806" y="67"/>
                    <a:pt x="7572" y="1"/>
                    <a:pt x="7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0"/>
            <p:cNvSpPr/>
            <p:nvPr/>
          </p:nvSpPr>
          <p:spPr>
            <a:xfrm>
              <a:off x="5956240" y="1435036"/>
              <a:ext cx="527584" cy="470831"/>
            </a:xfrm>
            <a:custGeom>
              <a:avLst/>
              <a:gdLst/>
              <a:ahLst/>
              <a:cxnLst/>
              <a:rect l="l" t="t" r="r" b="b"/>
              <a:pathLst>
                <a:path w="12587" h="11233" extrusionOk="0">
                  <a:moveTo>
                    <a:pt x="7466" y="1"/>
                  </a:moveTo>
                  <a:cubicBezTo>
                    <a:pt x="7032" y="1"/>
                    <a:pt x="6575" y="81"/>
                    <a:pt x="6105" y="258"/>
                  </a:cubicBezTo>
                  <a:cubicBezTo>
                    <a:pt x="5905" y="325"/>
                    <a:pt x="5704" y="425"/>
                    <a:pt x="5504" y="525"/>
                  </a:cubicBezTo>
                  <a:lnTo>
                    <a:pt x="0" y="7663"/>
                  </a:lnTo>
                  <a:lnTo>
                    <a:pt x="4103" y="11233"/>
                  </a:lnTo>
                  <a:lnTo>
                    <a:pt x="9741" y="6629"/>
                  </a:lnTo>
                  <a:cubicBezTo>
                    <a:pt x="12586" y="4283"/>
                    <a:pt x="10633" y="1"/>
                    <a:pt x="74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0"/>
            <p:cNvSpPr/>
            <p:nvPr/>
          </p:nvSpPr>
          <p:spPr>
            <a:xfrm>
              <a:off x="5877941" y="1701705"/>
              <a:ext cx="292273" cy="292273"/>
            </a:xfrm>
            <a:custGeom>
              <a:avLst/>
              <a:gdLst/>
              <a:ahLst/>
              <a:cxnLst/>
              <a:rect l="l" t="t" r="r" b="b"/>
              <a:pathLst>
                <a:path w="6973" h="6973" extrusionOk="0">
                  <a:moveTo>
                    <a:pt x="3470" y="1"/>
                  </a:moveTo>
                  <a:cubicBezTo>
                    <a:pt x="1568" y="1"/>
                    <a:pt x="0" y="1568"/>
                    <a:pt x="0" y="3503"/>
                  </a:cubicBezTo>
                  <a:cubicBezTo>
                    <a:pt x="0" y="5404"/>
                    <a:pt x="1568" y="6972"/>
                    <a:pt x="3470" y="6972"/>
                  </a:cubicBezTo>
                  <a:cubicBezTo>
                    <a:pt x="5404" y="6972"/>
                    <a:pt x="6972" y="5404"/>
                    <a:pt x="6972" y="3503"/>
                  </a:cubicBezTo>
                  <a:cubicBezTo>
                    <a:pt x="6972" y="1568"/>
                    <a:pt x="5404" y="1"/>
                    <a:pt x="3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0"/>
            <p:cNvSpPr/>
            <p:nvPr/>
          </p:nvSpPr>
          <p:spPr>
            <a:xfrm>
              <a:off x="5536788" y="2040051"/>
              <a:ext cx="74148" cy="93722"/>
            </a:xfrm>
            <a:custGeom>
              <a:avLst/>
              <a:gdLst/>
              <a:ahLst/>
              <a:cxnLst/>
              <a:rect l="l" t="t" r="r" b="b"/>
              <a:pathLst>
                <a:path w="1769" h="2236" extrusionOk="0">
                  <a:moveTo>
                    <a:pt x="1601" y="1"/>
                  </a:moveTo>
                  <a:cubicBezTo>
                    <a:pt x="601" y="802"/>
                    <a:pt x="234" y="1235"/>
                    <a:pt x="0" y="2236"/>
                  </a:cubicBezTo>
                  <a:lnTo>
                    <a:pt x="1768" y="1702"/>
                  </a:lnTo>
                  <a:lnTo>
                    <a:pt x="1601" y="1"/>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0"/>
            <p:cNvSpPr/>
            <p:nvPr/>
          </p:nvSpPr>
          <p:spPr>
            <a:xfrm>
              <a:off x="5554937" y="1788387"/>
              <a:ext cx="506207" cy="448071"/>
            </a:xfrm>
            <a:custGeom>
              <a:avLst/>
              <a:gdLst/>
              <a:ahLst/>
              <a:cxnLst/>
              <a:rect l="l" t="t" r="r" b="b"/>
              <a:pathLst>
                <a:path w="12077" h="10690" extrusionOk="0">
                  <a:moveTo>
                    <a:pt x="9189" y="1"/>
                  </a:moveTo>
                  <a:cubicBezTo>
                    <a:pt x="8717" y="1"/>
                    <a:pt x="8243" y="142"/>
                    <a:pt x="7840" y="434"/>
                  </a:cubicBezTo>
                  <a:lnTo>
                    <a:pt x="3904" y="3136"/>
                  </a:lnTo>
                  <a:cubicBezTo>
                    <a:pt x="3804" y="3203"/>
                    <a:pt x="3704" y="3303"/>
                    <a:pt x="3603" y="3403"/>
                  </a:cubicBezTo>
                  <a:lnTo>
                    <a:pt x="1202" y="6005"/>
                  </a:lnTo>
                  <a:cubicBezTo>
                    <a:pt x="1035" y="6138"/>
                    <a:pt x="935" y="6339"/>
                    <a:pt x="902" y="6539"/>
                  </a:cubicBezTo>
                  <a:lnTo>
                    <a:pt x="101" y="9974"/>
                  </a:lnTo>
                  <a:cubicBezTo>
                    <a:pt x="1" y="10308"/>
                    <a:pt x="234" y="10608"/>
                    <a:pt x="535" y="10675"/>
                  </a:cubicBezTo>
                  <a:cubicBezTo>
                    <a:pt x="579" y="10685"/>
                    <a:pt x="623" y="10690"/>
                    <a:pt x="667" y="10690"/>
                  </a:cubicBezTo>
                  <a:cubicBezTo>
                    <a:pt x="918" y="10690"/>
                    <a:pt x="1145" y="10531"/>
                    <a:pt x="1202" y="10275"/>
                  </a:cubicBezTo>
                  <a:lnTo>
                    <a:pt x="1369" y="9674"/>
                  </a:lnTo>
                  <a:lnTo>
                    <a:pt x="1535" y="9774"/>
                  </a:lnTo>
                  <a:cubicBezTo>
                    <a:pt x="1635" y="9830"/>
                    <a:pt x="1747" y="9856"/>
                    <a:pt x="1858" y="9856"/>
                  </a:cubicBezTo>
                  <a:cubicBezTo>
                    <a:pt x="2080" y="9856"/>
                    <a:pt x="2303" y="9752"/>
                    <a:pt x="2436" y="9574"/>
                  </a:cubicBezTo>
                  <a:lnTo>
                    <a:pt x="2603" y="9341"/>
                  </a:lnTo>
                  <a:cubicBezTo>
                    <a:pt x="2724" y="9408"/>
                    <a:pt x="2856" y="9443"/>
                    <a:pt x="2985" y="9443"/>
                  </a:cubicBezTo>
                  <a:cubicBezTo>
                    <a:pt x="3177" y="9443"/>
                    <a:pt x="3364" y="9367"/>
                    <a:pt x="3503" y="9207"/>
                  </a:cubicBezTo>
                  <a:lnTo>
                    <a:pt x="3737" y="8940"/>
                  </a:lnTo>
                  <a:cubicBezTo>
                    <a:pt x="4137" y="8940"/>
                    <a:pt x="4471" y="8674"/>
                    <a:pt x="4571" y="8273"/>
                  </a:cubicBezTo>
                  <a:lnTo>
                    <a:pt x="4938" y="6739"/>
                  </a:lnTo>
                  <a:cubicBezTo>
                    <a:pt x="5004" y="6539"/>
                    <a:pt x="5138" y="6405"/>
                    <a:pt x="5305" y="6339"/>
                  </a:cubicBezTo>
                  <a:lnTo>
                    <a:pt x="10008" y="4637"/>
                  </a:lnTo>
                  <a:cubicBezTo>
                    <a:pt x="11576" y="4037"/>
                    <a:pt x="12076" y="2035"/>
                    <a:pt x="10975" y="801"/>
                  </a:cubicBezTo>
                  <a:cubicBezTo>
                    <a:pt x="10509" y="276"/>
                    <a:pt x="9850" y="1"/>
                    <a:pt x="9189"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55"/>
          <p:cNvSpPr txBox="1">
            <a:spLocks noGrp="1"/>
          </p:cNvSpPr>
          <p:nvPr>
            <p:ph type="title"/>
          </p:nvPr>
        </p:nvSpPr>
        <p:spPr>
          <a:xfrm>
            <a:off x="2383547" y="804093"/>
            <a:ext cx="4376906" cy="7389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Proposed Solution</a:t>
            </a:r>
            <a:endParaRPr sz="4000" dirty="0"/>
          </a:p>
        </p:txBody>
      </p:sp>
      <p:sp>
        <p:nvSpPr>
          <p:cNvPr id="5" name="Rectangle 1">
            <a:extLst>
              <a:ext uri="{FF2B5EF4-FFF2-40B4-BE49-F238E27FC236}">
                <a16:creationId xmlns:a16="http://schemas.microsoft.com/office/drawing/2014/main" id="{B055C3B8-2B38-BA69-3576-76B9434C6231}"/>
              </a:ext>
            </a:extLst>
          </p:cNvPr>
          <p:cNvSpPr>
            <a:spLocks noChangeArrowheads="1"/>
          </p:cNvSpPr>
          <p:nvPr/>
        </p:nvSpPr>
        <p:spPr bwMode="auto">
          <a:xfrm>
            <a:off x="0" y="1849965"/>
            <a:ext cx="901633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1. Image Processing and Analysis: The foundation of our approach is the creation of AI algorithms for picture processing and analysis. Farmers may take photos of their crops using basic cellphones or cameras. These photographs are subsequently sent to a centralized platform or mobile application.</a:t>
            </a:r>
            <a:b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br>
            <a:b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br>
            <a: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2. Machine Learning Models: On the backend, machine learning models are trained to evaluate submitted photos and identify crop illnesses. We use deep learning techniques like convolutional neural networks (CNNs) to extract characteristics from photos and categorize them into illness categories.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a:p>
            <a:pPr lvl="0" eaLnBrk="0" fontAlgn="base" hangingPunct="0">
              <a:spcBef>
                <a:spcPct val="0"/>
              </a:spcBef>
              <a:spcAft>
                <a:spcPct val="0"/>
              </a:spcAft>
              <a:buClrTx/>
            </a:pPr>
            <a: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3.</a:t>
            </a: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Disease Classification and Diagnosis: The trained models categorize the submitted photos according to the presence of disease</a:t>
            </a:r>
          </a:p>
          <a:p>
            <a:pPr lvl="0" eaLnBrk="0" fontAlgn="base" hangingPunct="0">
              <a:spcBef>
                <a:spcPct val="0"/>
              </a:spcBef>
              <a:spcAft>
                <a:spcPct val="0"/>
              </a:spcAft>
              <a:buClrTx/>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 symptoms. By comparing the processed photos to a database of known agricultural illnesses, the technology gives farmers with </a:t>
            </a:r>
          </a:p>
          <a:p>
            <a:pPr lvl="0" eaLnBrk="0" fontAlgn="base" hangingPunct="0">
              <a:spcBef>
                <a:spcPct val="0"/>
              </a:spcBef>
              <a:spcAft>
                <a:spcPct val="0"/>
              </a:spcAft>
              <a:buClrTx/>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real-time feedback on disease prevalence and severity.</a:t>
            </a:r>
            <a:b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br>
            <a:endPar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br>
            <a:br>
              <a:rPr kumimoji="0" lang="en-US" altLang="en-US" sz="18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br>
            <a:br>
              <a:rPr kumimoji="0" lang="en-US" altLang="en-US" sz="18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br>
            <a:endParaRPr kumimoji="0" lang="en-US" altLang="en-US" sz="18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29" name="TextBox 28">
            <a:extLst>
              <a:ext uri="{FF2B5EF4-FFF2-40B4-BE49-F238E27FC236}">
                <a16:creationId xmlns:a16="http://schemas.microsoft.com/office/drawing/2014/main" id="{DEF8BCE3-9A91-6249-435D-AA55901397FE}"/>
              </a:ext>
            </a:extLst>
          </p:cNvPr>
          <p:cNvSpPr txBox="1"/>
          <p:nvPr/>
        </p:nvSpPr>
        <p:spPr>
          <a:xfrm>
            <a:off x="0" y="1372101"/>
            <a:ext cx="9058656" cy="3508653"/>
          </a:xfrm>
          <a:prstGeom prst="rect">
            <a:avLst/>
          </a:prstGeom>
          <a:noFill/>
        </p:spPr>
        <p:txBody>
          <a:bodyPr wrap="square">
            <a:spAutoFit/>
          </a:bodyPr>
          <a:lstStyle/>
          <a:p>
            <a:r>
              <a:rPr lang="en-US" sz="1200" b="0" i="0" dirty="0">
                <a:solidFill>
                  <a:schemeClr val="tx1"/>
                </a:solidFill>
                <a:effectLst/>
                <a:latin typeface="Lato" panose="020F0502020204030203" pitchFamily="34" charset="0"/>
                <a:ea typeface="Lato" panose="020F0502020204030203" pitchFamily="34" charset="0"/>
                <a:cs typeface="Lato" panose="020F0502020204030203" pitchFamily="34" charset="0"/>
              </a:rPr>
              <a:t>4. Actionable Insights and suggestions: When the system detects a possible crop disease, it provides farmers with actionable insights and suggestions. These recommendations might include proposed treatment actions including using certain insecticides or fungicides, </a:t>
            </a:r>
          </a:p>
          <a:p>
            <a:r>
              <a:rPr lang="en-US" sz="1200" b="0" i="0" dirty="0">
                <a:solidFill>
                  <a:schemeClr val="tx1"/>
                </a:solidFill>
                <a:effectLst/>
                <a:latin typeface="Lato" panose="020F0502020204030203" pitchFamily="34" charset="0"/>
                <a:ea typeface="Lato" panose="020F0502020204030203" pitchFamily="34" charset="0"/>
                <a:cs typeface="Lato" panose="020F0502020204030203" pitchFamily="34" charset="0"/>
              </a:rPr>
              <a:t>modifying irrigation procedures, or establishing crop rotation schemes.</a:t>
            </a:r>
          </a:p>
          <a:p>
            <a:endParaRPr lang="en-US" sz="1200"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5. User-Friendly Interface: The solution has a user-friendly interface that can be accessed via online or mobile apps. Farmers may quickly upload pictures, evaluate analysis findings, and get individualized crop disease management suggestion. The interface is intended to be straightforward and requires little technical knowledge to operate efficiently. </a:t>
            </a:r>
          </a:p>
          <a:p>
            <a:br>
              <a:rPr lang="en-US" sz="1200" dirty="0"/>
            </a:b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6. Scalability and Accessibility: Our software-based solution is both scalable and accessible, making it appropriate for farmers of various sizes and geographic regions. The system may be put on a cloud-based architecture, making it accessible via web browsers or mobile devices.</a:t>
            </a:r>
          </a:p>
          <a:p>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7. Continuous Improvement: The system is intended to continually learn and improve over time. As additional data is gathered and evaluated, machine learning models are retrained to improve their accuracy and efficacy in illness detection and treatment. </a:t>
            </a:r>
            <a:b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br>
            <a:b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b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3"/>
        <p:cNvGrpSpPr/>
        <p:nvPr/>
      </p:nvGrpSpPr>
      <p:grpSpPr>
        <a:xfrm>
          <a:off x="0" y="0"/>
          <a:ext cx="0" cy="0"/>
          <a:chOff x="0" y="0"/>
          <a:chExt cx="0" cy="0"/>
        </a:xfrm>
      </p:grpSpPr>
      <p:sp>
        <p:nvSpPr>
          <p:cNvPr id="3297" name="Google Shape;3297;p81"/>
          <p:cNvSpPr txBox="1">
            <a:spLocks noGrp="1"/>
          </p:cNvSpPr>
          <p:nvPr>
            <p:ph type="title"/>
          </p:nvPr>
        </p:nvSpPr>
        <p:spPr>
          <a:xfrm>
            <a:off x="713250"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Use-Case Diagram</a:t>
            </a:r>
            <a:endParaRPr sz="4000" dirty="0"/>
          </a:p>
        </p:txBody>
      </p:sp>
      <p:pic>
        <p:nvPicPr>
          <p:cNvPr id="3" name="Picture 2" descr="A diagram of a farmer&#10;&#10;Description automatically generated">
            <a:extLst>
              <a:ext uri="{FF2B5EF4-FFF2-40B4-BE49-F238E27FC236}">
                <a16:creationId xmlns:a16="http://schemas.microsoft.com/office/drawing/2014/main" id="{529B7304-0BDD-57ED-2F4E-7F07323662A1}"/>
              </a:ext>
            </a:extLst>
          </p:cNvPr>
          <p:cNvPicPr>
            <a:picLocks noChangeAspect="1"/>
          </p:cNvPicPr>
          <p:nvPr/>
        </p:nvPicPr>
        <p:blipFill>
          <a:blip r:embed="rId3"/>
          <a:stretch>
            <a:fillRect/>
          </a:stretch>
        </p:blipFill>
        <p:spPr>
          <a:xfrm>
            <a:off x="1900264" y="758537"/>
            <a:ext cx="4595327" cy="43849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57"/>
          <p:cNvSpPr txBox="1">
            <a:spLocks noGrp="1"/>
          </p:cNvSpPr>
          <p:nvPr>
            <p:ph type="title"/>
          </p:nvPr>
        </p:nvSpPr>
        <p:spPr>
          <a:xfrm>
            <a:off x="2848039" y="811031"/>
            <a:ext cx="4034100" cy="114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000" dirty="0"/>
              <a:t>Tech </a:t>
            </a:r>
            <a:br>
              <a:rPr lang="en-IN" sz="4000" dirty="0"/>
            </a:br>
            <a:r>
              <a:rPr lang="en-IN" sz="4000" dirty="0"/>
              <a:t>Stack</a:t>
            </a:r>
            <a:endParaRPr sz="4000" dirty="0"/>
          </a:p>
        </p:txBody>
      </p:sp>
      <p:pic>
        <p:nvPicPr>
          <p:cNvPr id="1660" name="Google Shape;1660;p57"/>
          <p:cNvPicPr preferRelativeResize="0"/>
          <p:nvPr/>
        </p:nvPicPr>
        <p:blipFill rotWithShape="1">
          <a:blip r:embed="rId3">
            <a:alphaModFix/>
          </a:blip>
          <a:srcRect l="14552" r="16510"/>
          <a:stretch/>
        </p:blipFill>
        <p:spPr>
          <a:xfrm>
            <a:off x="713225" y="1101000"/>
            <a:ext cx="3036900" cy="2941500"/>
          </a:xfrm>
          <a:prstGeom prst="ellipse">
            <a:avLst/>
          </a:prstGeom>
          <a:noFill/>
          <a:ln>
            <a:noFill/>
          </a:ln>
        </p:spPr>
      </p:pic>
      <p:sp>
        <p:nvSpPr>
          <p:cNvPr id="1661" name="Google Shape;1661;p57"/>
          <p:cNvSpPr txBox="1">
            <a:spLocks noGrp="1"/>
          </p:cNvSpPr>
          <p:nvPr>
            <p:ph type="subTitle" idx="1"/>
          </p:nvPr>
        </p:nvSpPr>
        <p:spPr>
          <a:xfrm>
            <a:off x="4216175" y="1693069"/>
            <a:ext cx="4214600" cy="2266005"/>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IN" dirty="0"/>
              <a:t>Front-end: React.js, HTML CSS</a:t>
            </a:r>
          </a:p>
          <a:p>
            <a:pPr marL="0" lvl="0" indent="0" algn="l" rtl="0">
              <a:spcBef>
                <a:spcPts val="1200"/>
              </a:spcBef>
              <a:spcAft>
                <a:spcPts val="1200"/>
              </a:spcAft>
              <a:buNone/>
            </a:pPr>
            <a:r>
              <a:rPr lang="en-IN" dirty="0"/>
              <a:t>Back-end: Python</a:t>
            </a:r>
          </a:p>
          <a:p>
            <a:pPr marL="0" lvl="0" indent="0" algn="l" rtl="0">
              <a:spcBef>
                <a:spcPts val="1200"/>
              </a:spcBef>
              <a:spcAft>
                <a:spcPts val="1200"/>
              </a:spcAft>
              <a:buNone/>
            </a:pPr>
            <a:r>
              <a:rPr lang="en-IN" dirty="0"/>
              <a:t>APIs: Agricultural APIs (e.g., USDA API)</a:t>
            </a:r>
          </a:p>
          <a:p>
            <a:pPr marL="0" lvl="0" indent="0" algn="l" rtl="0">
              <a:spcBef>
                <a:spcPts val="1200"/>
              </a:spcBef>
              <a:spcAft>
                <a:spcPts val="1200"/>
              </a:spcAft>
              <a:buNone/>
            </a:pPr>
            <a:r>
              <a:rPr lang="en-IN" dirty="0"/>
              <a:t>Cloud Service Providers: AWS</a:t>
            </a:r>
            <a:endParaRPr dirty="0"/>
          </a:p>
        </p:txBody>
      </p:sp>
      <p:grpSp>
        <p:nvGrpSpPr>
          <p:cNvPr id="1662" name="Google Shape;1662;p57"/>
          <p:cNvGrpSpPr/>
          <p:nvPr/>
        </p:nvGrpSpPr>
        <p:grpSpPr>
          <a:xfrm flipH="1">
            <a:off x="7597838" y="812500"/>
            <a:ext cx="467000" cy="431100"/>
            <a:chOff x="1849650" y="1202325"/>
            <a:chExt cx="467000" cy="431100"/>
          </a:xfrm>
        </p:grpSpPr>
        <p:sp>
          <p:nvSpPr>
            <p:cNvPr id="1663" name="Google Shape;1663;p57"/>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7"/>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7"/>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55"/>
          <p:cNvSpPr txBox="1">
            <a:spLocks noGrp="1"/>
          </p:cNvSpPr>
          <p:nvPr>
            <p:ph type="title"/>
          </p:nvPr>
        </p:nvSpPr>
        <p:spPr>
          <a:xfrm>
            <a:off x="2383547" y="804093"/>
            <a:ext cx="4376906" cy="7389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t>Potential Impact</a:t>
            </a:r>
            <a:endParaRPr sz="4000" dirty="0"/>
          </a:p>
        </p:txBody>
      </p:sp>
      <p:sp>
        <p:nvSpPr>
          <p:cNvPr id="2" name="Rectangle 1">
            <a:extLst>
              <a:ext uri="{FF2B5EF4-FFF2-40B4-BE49-F238E27FC236}">
                <a16:creationId xmlns:a16="http://schemas.microsoft.com/office/drawing/2014/main" id="{C04F27E7-71D7-FE5F-D307-89AA4FEE8428}"/>
              </a:ext>
            </a:extLst>
          </p:cNvPr>
          <p:cNvSpPr txBox="1">
            <a:spLocks noChangeArrowheads="1"/>
          </p:cNvSpPr>
          <p:nvPr/>
        </p:nvSpPr>
        <p:spPr bwMode="auto">
          <a:xfrm>
            <a:off x="464343" y="1543049"/>
            <a:ext cx="8215313"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eaLnBrk="0" fontAlgn="base" hangingPunct="0">
              <a:spcBef>
                <a:spcPct val="0"/>
              </a:spcBef>
              <a:spcAft>
                <a:spcPct val="0"/>
              </a:spcAft>
              <a:buClrTx/>
              <a:buFontTx/>
              <a:buNone/>
            </a:pPr>
            <a:r>
              <a:rPr lang="en-US" altLang="en-US" sz="1200" dirty="0">
                <a:solidFill>
                  <a:schemeClr val="tx1"/>
                </a:solidFill>
                <a:latin typeface="Arial" panose="020B0604020202020204" pitchFamily="34" charset="0"/>
              </a:rPr>
              <a:t>1. Increased Crop output: Early diagnosis and control of crop diseases can avert large output losses, resulting in a more stable food supply and fewer food shortages.</a:t>
            </a:r>
            <a:br>
              <a:rPr lang="en-US" altLang="en-US" sz="1200" dirty="0">
                <a:solidFill>
                  <a:schemeClr val="tx1"/>
                </a:solidFill>
                <a:latin typeface="Arial" panose="020B0604020202020204" pitchFamily="34" charset="0"/>
              </a:rPr>
            </a:br>
            <a:br>
              <a:rPr lang="en-US" altLang="en-US" sz="1200" dirty="0">
                <a:solidFill>
                  <a:schemeClr val="tx1"/>
                </a:solidFill>
                <a:latin typeface="Arial" panose="020B0604020202020204" pitchFamily="34" charset="0"/>
              </a:rPr>
            </a:br>
            <a:r>
              <a:rPr lang="en-US" altLang="en-US" sz="1200" dirty="0">
                <a:solidFill>
                  <a:schemeClr val="tx1"/>
                </a:solidFill>
                <a:latin typeface="Arial" panose="020B0604020202020204" pitchFamily="34" charset="0"/>
              </a:rPr>
              <a:t>2. Improved Food Security: By reducing crop losses due to disease, the AI-powered system can help to improve food security, particularly in areas prone to agricultural problems and food instability.</a:t>
            </a:r>
            <a:br>
              <a:rPr lang="en-US" altLang="en-US" sz="1200" dirty="0">
                <a:solidFill>
                  <a:schemeClr val="tx1"/>
                </a:solidFill>
                <a:latin typeface="Arial" panose="020B0604020202020204" pitchFamily="34" charset="0"/>
              </a:rPr>
            </a:br>
            <a:br>
              <a:rPr lang="en-US" altLang="en-US" sz="1200" dirty="0">
                <a:solidFill>
                  <a:schemeClr val="tx1"/>
                </a:solidFill>
                <a:latin typeface="Arial" panose="020B0604020202020204" pitchFamily="34" charset="0"/>
              </a:rPr>
            </a:br>
            <a:r>
              <a:rPr lang="en-US" altLang="en-US" sz="1200" dirty="0">
                <a:solidFill>
                  <a:schemeClr val="tx1"/>
                </a:solidFill>
                <a:latin typeface="Arial" panose="020B0604020202020204" pitchFamily="34" charset="0"/>
              </a:rPr>
              <a:t>3. Sustainable Agriculture: By optimizing resource consumption through targeted interventions based on AI analysis, we may encourage sustainable farming methods while lowering the need for chemical inputs and minimizing environmental damage.</a:t>
            </a:r>
            <a:br>
              <a:rPr lang="en-US" altLang="en-US" sz="1200" dirty="0">
                <a:solidFill>
                  <a:schemeClr val="tx1"/>
                </a:solidFill>
                <a:latin typeface="Arial" panose="020B0604020202020204" pitchFamily="34" charset="0"/>
              </a:rPr>
            </a:br>
            <a:endParaRPr lang="en-US" altLang="en-US" sz="1200" dirty="0">
              <a:solidFill>
                <a:schemeClr val="tx1"/>
              </a:solidFill>
              <a:latin typeface="Arial" panose="020B0604020202020204" pitchFamily="34" charset="0"/>
            </a:endParaRPr>
          </a:p>
          <a:p>
            <a:pPr eaLnBrk="0" fontAlgn="base" hangingPunct="0">
              <a:spcBef>
                <a:spcPct val="0"/>
              </a:spcBef>
              <a:spcAft>
                <a:spcPct val="0"/>
              </a:spcAft>
              <a:buClrTx/>
              <a:buFontTx/>
              <a:buNone/>
            </a:pPr>
            <a:r>
              <a:rPr lang="en-US" altLang="en-US" sz="1200" dirty="0">
                <a:solidFill>
                  <a:schemeClr val="tx1"/>
                </a:solidFill>
                <a:latin typeface="Arial" panose="020B0604020202020204" pitchFamily="34" charset="0"/>
              </a:rPr>
              <a:t>4.</a:t>
            </a: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Technological Advancement in Agriculture: The use of modern technologies like AI in agriculture promotes innovation and technical advancement in the industry, opening the way for future innovations and improvements in agricultural </a:t>
            </a:r>
          </a:p>
          <a:p>
            <a:pPr eaLnBrk="0" fontAlgn="base" hangingPunct="0">
              <a:spcBef>
                <a:spcPct val="0"/>
              </a:spcBef>
              <a:spcAft>
                <a:spcPct val="0"/>
              </a:spcAft>
              <a:buClrTx/>
              <a:buFontTx/>
              <a:buNone/>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 methods. </a:t>
            </a:r>
            <a:br>
              <a:rPr lang="en-US" sz="1200" dirty="0">
                <a:latin typeface="Lato" panose="020F0502020204030203" pitchFamily="34" charset="0"/>
                <a:ea typeface="Lato" panose="020F0502020204030203" pitchFamily="34" charset="0"/>
                <a:cs typeface="Lato" panose="020F0502020204030203" pitchFamily="34" charset="0"/>
              </a:rPr>
            </a:br>
            <a:endParaRPr lang="en-US" alt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eaLnBrk="0" fontAlgn="base" hangingPunct="0">
              <a:spcBef>
                <a:spcPct val="0"/>
              </a:spcBef>
              <a:spcAft>
                <a:spcPct val="0"/>
              </a:spcAft>
              <a:buClrTx/>
              <a:buFontTx/>
              <a:buNone/>
            </a:pPr>
            <a:br>
              <a:rPr lang="en-US" altLang="en-US" sz="1200" dirty="0">
                <a:solidFill>
                  <a:schemeClr val="tx1"/>
                </a:solidFill>
                <a:latin typeface="Arial" panose="020B0604020202020204" pitchFamily="34" charset="0"/>
              </a:rPr>
            </a:br>
            <a:br>
              <a:rPr lang="en-US" altLang="en-US" sz="1200" dirty="0">
                <a:solidFill>
                  <a:schemeClr val="tx1"/>
                </a:solidFill>
                <a:latin typeface="Arial" panose="020B0604020202020204" pitchFamily="34" charset="0"/>
              </a:rPr>
            </a:br>
            <a:br>
              <a:rPr lang="en-US" altLang="en-US" sz="1200" dirty="0">
                <a:solidFill>
                  <a:schemeClr val="tx1"/>
                </a:solidFill>
                <a:latin typeface="Arial" panose="020B0604020202020204" pitchFamily="34" charset="0"/>
              </a:rPr>
            </a:br>
            <a:br>
              <a:rPr lang="en-US" altLang="en-US" sz="1200" dirty="0">
                <a:solidFill>
                  <a:schemeClr val="tx1"/>
                </a:solidFill>
                <a:latin typeface="Arial" panose="020B0604020202020204" pitchFamily="34" charset="0"/>
              </a:rPr>
            </a:br>
            <a:endParaRPr lang="en-US" alt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1827524172"/>
      </p:ext>
    </p:extLst>
  </p:cSld>
  <p:clrMapOvr>
    <a:masterClrMapping/>
  </p:clrMapOvr>
</p:sld>
</file>

<file path=ppt/theme/theme1.xml><?xml version="1.0" encoding="utf-8"?>
<a:theme xmlns:a="http://schemas.openxmlformats.org/drawingml/2006/main" name="Gardening in the Greenhouse for Kids by Slidesgo">
  <a:themeElements>
    <a:clrScheme name="Simple Light">
      <a:dk1>
        <a:srgbClr val="000000"/>
      </a:dk1>
      <a:lt1>
        <a:srgbClr val="FFFFFF"/>
      </a:lt1>
      <a:dk2>
        <a:srgbClr val="666666"/>
      </a:dk2>
      <a:lt2>
        <a:srgbClr val="434343"/>
      </a:lt2>
      <a:accent1>
        <a:srgbClr val="2B3F3C"/>
      </a:accent1>
      <a:accent2>
        <a:srgbClr val="7A8440"/>
      </a:accent2>
      <a:accent3>
        <a:srgbClr val="A7AF5D"/>
      </a:accent3>
      <a:accent4>
        <a:srgbClr val="52918B"/>
      </a:accent4>
      <a:accent5>
        <a:srgbClr val="9DD1CD"/>
      </a:accent5>
      <a:accent6>
        <a:srgbClr val="E48E1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696</Words>
  <Application>Microsoft Macintosh PowerPoint</Application>
  <PresentationFormat>On-screen Show (16:9)</PresentationFormat>
  <Paragraphs>46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BentonSans</vt:lpstr>
      <vt:lpstr>Roboto Condensed Light</vt:lpstr>
      <vt:lpstr>Lato</vt:lpstr>
      <vt:lpstr>Chewy</vt:lpstr>
      <vt:lpstr>Gardening in the Greenhouse for Kids by Slidesgo</vt:lpstr>
      <vt:lpstr>AI-Driven  Crop Disease Detection</vt:lpstr>
      <vt:lpstr>Team Details</vt:lpstr>
      <vt:lpstr>PowerPoint Presentation</vt:lpstr>
      <vt:lpstr>Problem Statement</vt:lpstr>
      <vt:lpstr>Proposed Solution</vt:lpstr>
      <vt:lpstr>PowerPoint Presentation</vt:lpstr>
      <vt:lpstr>Use-Case Diagram</vt:lpstr>
      <vt:lpstr>Tech  Stack</vt:lpstr>
      <vt:lpstr>Potential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Crop Disease Detection</dc:title>
  <cp:lastModifiedBy>PAVITHRA G.V (RA2211056010046)</cp:lastModifiedBy>
  <cp:revision>5</cp:revision>
  <dcterms:modified xsi:type="dcterms:W3CDTF">2024-03-09T06:42:51Z</dcterms:modified>
</cp:coreProperties>
</file>