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9" r:id="rId7"/>
    <p:sldId id="261" r:id="rId8"/>
    <p:sldId id="262" r:id="rId9"/>
    <p:sldId id="263" r:id="rId10"/>
    <p:sldId id="264" r:id="rId11"/>
    <p:sldId id="265" r:id="rId12"/>
    <p:sldId id="268" r:id="rId13"/>
    <p:sldId id="270" r:id="rId14"/>
    <p:sldId id="267"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 Agrawal" userId="1f8dc635a0fda294" providerId="LiveId" clId="{348ECA27-7154-4818-AB86-9A2C8FF21F39}"/>
    <pc:docChg chg="undo custSel addSld delSld modSld">
      <pc:chgData name="Ankit Agrawal" userId="1f8dc635a0fda294" providerId="LiveId" clId="{348ECA27-7154-4818-AB86-9A2C8FF21F39}" dt="2023-04-15T16:19:36.615" v="2267" actId="20577"/>
      <pc:docMkLst>
        <pc:docMk/>
      </pc:docMkLst>
      <pc:sldChg chg="modSp mod">
        <pc:chgData name="Ankit Agrawal" userId="1f8dc635a0fda294" providerId="LiveId" clId="{348ECA27-7154-4818-AB86-9A2C8FF21F39}" dt="2023-04-15T16:19:36.615" v="2267" actId="20577"/>
        <pc:sldMkLst>
          <pc:docMk/>
          <pc:sldMk cId="640910150" sldId="256"/>
        </pc:sldMkLst>
        <pc:spChg chg="mod">
          <ac:chgData name="Ankit Agrawal" userId="1f8dc635a0fda294" providerId="LiveId" clId="{348ECA27-7154-4818-AB86-9A2C8FF21F39}" dt="2023-04-15T16:19:36.615" v="2267" actId="20577"/>
          <ac:spMkLst>
            <pc:docMk/>
            <pc:sldMk cId="640910150" sldId="256"/>
            <ac:spMk id="2" creationId="{C0CDC106-BEAD-5B6A-E73B-0FEB569187EF}"/>
          </ac:spMkLst>
        </pc:spChg>
        <pc:spChg chg="mod">
          <ac:chgData name="Ankit Agrawal" userId="1f8dc635a0fda294" providerId="LiveId" clId="{348ECA27-7154-4818-AB86-9A2C8FF21F39}" dt="2023-04-15T15:28:22.908" v="2255" actId="20577"/>
          <ac:spMkLst>
            <pc:docMk/>
            <pc:sldMk cId="640910150" sldId="256"/>
            <ac:spMk id="3" creationId="{C8C2CAEE-0EFB-713C-EB03-68B6E83FF698}"/>
          </ac:spMkLst>
        </pc:spChg>
      </pc:sldChg>
      <pc:sldChg chg="delSp modSp mod">
        <pc:chgData name="Ankit Agrawal" userId="1f8dc635a0fda294" providerId="LiveId" clId="{348ECA27-7154-4818-AB86-9A2C8FF21F39}" dt="2023-04-15T15:30:58.231" v="2261" actId="14100"/>
        <pc:sldMkLst>
          <pc:docMk/>
          <pc:sldMk cId="1828147445" sldId="257"/>
        </pc:sldMkLst>
        <pc:spChg chg="mod">
          <ac:chgData name="Ankit Agrawal" userId="1f8dc635a0fda294" providerId="LiveId" clId="{348ECA27-7154-4818-AB86-9A2C8FF21F39}" dt="2023-04-15T15:30:58.231" v="2261" actId="14100"/>
          <ac:spMkLst>
            <pc:docMk/>
            <pc:sldMk cId="1828147445" sldId="257"/>
            <ac:spMk id="3" creationId="{D12CB652-5C96-AF13-2E96-874663522185}"/>
          </ac:spMkLst>
        </pc:spChg>
        <pc:spChg chg="del">
          <ac:chgData name="Ankit Agrawal" userId="1f8dc635a0fda294" providerId="LiveId" clId="{348ECA27-7154-4818-AB86-9A2C8FF21F39}" dt="2023-04-15T15:30:06.411" v="2260" actId="478"/>
          <ac:spMkLst>
            <pc:docMk/>
            <pc:sldMk cId="1828147445" sldId="257"/>
            <ac:spMk id="4" creationId="{915F4892-A96C-376D-90B6-0C0D0489346D}"/>
          </ac:spMkLst>
        </pc:spChg>
      </pc:sldChg>
      <pc:sldChg chg="modSp new mod">
        <pc:chgData name="Ankit Agrawal" userId="1f8dc635a0fda294" providerId="LiveId" clId="{348ECA27-7154-4818-AB86-9A2C8FF21F39}" dt="2023-04-15T10:55:49.212" v="605" actId="20577"/>
        <pc:sldMkLst>
          <pc:docMk/>
          <pc:sldMk cId="3850277028" sldId="258"/>
        </pc:sldMkLst>
        <pc:spChg chg="mod">
          <ac:chgData name="Ankit Agrawal" userId="1f8dc635a0fda294" providerId="LiveId" clId="{348ECA27-7154-4818-AB86-9A2C8FF21F39}" dt="2023-04-15T10:51:53.101" v="581" actId="1035"/>
          <ac:spMkLst>
            <pc:docMk/>
            <pc:sldMk cId="3850277028" sldId="258"/>
            <ac:spMk id="2" creationId="{F8186936-906C-EF5F-2DDD-7BDD9396A07C}"/>
          </ac:spMkLst>
        </pc:spChg>
        <pc:spChg chg="mod">
          <ac:chgData name="Ankit Agrawal" userId="1f8dc635a0fda294" providerId="LiveId" clId="{348ECA27-7154-4818-AB86-9A2C8FF21F39}" dt="2023-04-15T10:55:49.212" v="605" actId="20577"/>
          <ac:spMkLst>
            <pc:docMk/>
            <pc:sldMk cId="3850277028" sldId="258"/>
            <ac:spMk id="3" creationId="{08260E39-748D-CE79-72E6-C36792AE64E0}"/>
          </ac:spMkLst>
        </pc:spChg>
      </pc:sldChg>
      <pc:sldChg chg="modSp add mod">
        <pc:chgData name="Ankit Agrawal" userId="1f8dc635a0fda294" providerId="LiveId" clId="{348ECA27-7154-4818-AB86-9A2C8FF21F39}" dt="2023-04-15T11:35:17.384" v="915" actId="2711"/>
        <pc:sldMkLst>
          <pc:docMk/>
          <pc:sldMk cId="848579689" sldId="259"/>
        </pc:sldMkLst>
        <pc:spChg chg="mod">
          <ac:chgData name="Ankit Agrawal" userId="1f8dc635a0fda294" providerId="LiveId" clId="{348ECA27-7154-4818-AB86-9A2C8FF21F39}" dt="2023-04-15T11:02:46.491" v="633" actId="113"/>
          <ac:spMkLst>
            <pc:docMk/>
            <pc:sldMk cId="848579689" sldId="259"/>
            <ac:spMk id="2" creationId="{F8186936-906C-EF5F-2DDD-7BDD9396A07C}"/>
          </ac:spMkLst>
        </pc:spChg>
        <pc:spChg chg="mod">
          <ac:chgData name="Ankit Agrawal" userId="1f8dc635a0fda294" providerId="LiveId" clId="{348ECA27-7154-4818-AB86-9A2C8FF21F39}" dt="2023-04-15T11:35:17.384" v="915" actId="2711"/>
          <ac:spMkLst>
            <pc:docMk/>
            <pc:sldMk cId="848579689" sldId="259"/>
            <ac:spMk id="3" creationId="{08260E39-748D-CE79-72E6-C36792AE64E0}"/>
          </ac:spMkLst>
        </pc:spChg>
      </pc:sldChg>
      <pc:sldChg chg="modSp add mod">
        <pc:chgData name="Ankit Agrawal" userId="1f8dc635a0fda294" providerId="LiveId" clId="{348ECA27-7154-4818-AB86-9A2C8FF21F39}" dt="2023-04-15T11:35:11.629" v="914" actId="2711"/>
        <pc:sldMkLst>
          <pc:docMk/>
          <pc:sldMk cId="3421679632" sldId="260"/>
        </pc:sldMkLst>
        <pc:spChg chg="mod">
          <ac:chgData name="Ankit Agrawal" userId="1f8dc635a0fda294" providerId="LiveId" clId="{348ECA27-7154-4818-AB86-9A2C8FF21F39}" dt="2023-04-15T11:04:37.727" v="653" actId="20577"/>
          <ac:spMkLst>
            <pc:docMk/>
            <pc:sldMk cId="3421679632" sldId="260"/>
            <ac:spMk id="2" creationId="{F8186936-906C-EF5F-2DDD-7BDD9396A07C}"/>
          </ac:spMkLst>
        </pc:spChg>
        <pc:spChg chg="mod">
          <ac:chgData name="Ankit Agrawal" userId="1f8dc635a0fda294" providerId="LiveId" clId="{348ECA27-7154-4818-AB86-9A2C8FF21F39}" dt="2023-04-15T11:35:11.629" v="914" actId="2711"/>
          <ac:spMkLst>
            <pc:docMk/>
            <pc:sldMk cId="3421679632" sldId="260"/>
            <ac:spMk id="3" creationId="{08260E39-748D-CE79-72E6-C36792AE64E0}"/>
          </ac:spMkLst>
        </pc:spChg>
      </pc:sldChg>
      <pc:sldChg chg="modSp add mod">
        <pc:chgData name="Ankit Agrawal" userId="1f8dc635a0fda294" providerId="LiveId" clId="{348ECA27-7154-4818-AB86-9A2C8FF21F39}" dt="2023-04-15T11:35:04.643" v="913" actId="2711"/>
        <pc:sldMkLst>
          <pc:docMk/>
          <pc:sldMk cId="3747788581" sldId="261"/>
        </pc:sldMkLst>
        <pc:spChg chg="mod">
          <ac:chgData name="Ankit Agrawal" userId="1f8dc635a0fda294" providerId="LiveId" clId="{348ECA27-7154-4818-AB86-9A2C8FF21F39}" dt="2023-04-15T11:14:08.856" v="714" actId="20577"/>
          <ac:spMkLst>
            <pc:docMk/>
            <pc:sldMk cId="3747788581" sldId="261"/>
            <ac:spMk id="2" creationId="{F8186936-906C-EF5F-2DDD-7BDD9396A07C}"/>
          </ac:spMkLst>
        </pc:spChg>
        <pc:spChg chg="mod">
          <ac:chgData name="Ankit Agrawal" userId="1f8dc635a0fda294" providerId="LiveId" clId="{348ECA27-7154-4818-AB86-9A2C8FF21F39}" dt="2023-04-15T11:35:04.643" v="913" actId="2711"/>
          <ac:spMkLst>
            <pc:docMk/>
            <pc:sldMk cId="3747788581" sldId="261"/>
            <ac:spMk id="3" creationId="{08260E39-748D-CE79-72E6-C36792AE64E0}"/>
          </ac:spMkLst>
        </pc:spChg>
      </pc:sldChg>
      <pc:sldChg chg="modSp add mod">
        <pc:chgData name="Ankit Agrawal" userId="1f8dc635a0fda294" providerId="LiveId" clId="{348ECA27-7154-4818-AB86-9A2C8FF21F39}" dt="2023-04-15T11:34:57.892" v="912" actId="2711"/>
        <pc:sldMkLst>
          <pc:docMk/>
          <pc:sldMk cId="170754552" sldId="262"/>
        </pc:sldMkLst>
        <pc:spChg chg="mod">
          <ac:chgData name="Ankit Agrawal" userId="1f8dc635a0fda294" providerId="LiveId" clId="{348ECA27-7154-4818-AB86-9A2C8FF21F39}" dt="2023-04-15T11:23:25.898" v="741" actId="20577"/>
          <ac:spMkLst>
            <pc:docMk/>
            <pc:sldMk cId="170754552" sldId="262"/>
            <ac:spMk id="2" creationId="{F8186936-906C-EF5F-2DDD-7BDD9396A07C}"/>
          </ac:spMkLst>
        </pc:spChg>
        <pc:spChg chg="mod">
          <ac:chgData name="Ankit Agrawal" userId="1f8dc635a0fda294" providerId="LiveId" clId="{348ECA27-7154-4818-AB86-9A2C8FF21F39}" dt="2023-04-15T11:34:57.892" v="912" actId="2711"/>
          <ac:spMkLst>
            <pc:docMk/>
            <pc:sldMk cId="170754552" sldId="262"/>
            <ac:spMk id="3" creationId="{08260E39-748D-CE79-72E6-C36792AE64E0}"/>
          </ac:spMkLst>
        </pc:spChg>
      </pc:sldChg>
      <pc:sldChg chg="modSp add mod">
        <pc:chgData name="Ankit Agrawal" userId="1f8dc635a0fda294" providerId="LiveId" clId="{348ECA27-7154-4818-AB86-9A2C8FF21F39}" dt="2023-04-15T15:24:23.913" v="2180" actId="113"/>
        <pc:sldMkLst>
          <pc:docMk/>
          <pc:sldMk cId="2902067524" sldId="263"/>
        </pc:sldMkLst>
        <pc:spChg chg="mod">
          <ac:chgData name="Ankit Agrawal" userId="1f8dc635a0fda294" providerId="LiveId" clId="{348ECA27-7154-4818-AB86-9A2C8FF21F39}" dt="2023-04-15T15:24:23.913" v="2180" actId="113"/>
          <ac:spMkLst>
            <pc:docMk/>
            <pc:sldMk cId="2902067524" sldId="263"/>
            <ac:spMk id="2" creationId="{F8186936-906C-EF5F-2DDD-7BDD9396A07C}"/>
          </ac:spMkLst>
        </pc:spChg>
        <pc:spChg chg="mod">
          <ac:chgData name="Ankit Agrawal" userId="1f8dc635a0fda294" providerId="LiveId" clId="{348ECA27-7154-4818-AB86-9A2C8FF21F39}" dt="2023-04-15T15:17:47.271" v="2139" actId="14100"/>
          <ac:spMkLst>
            <pc:docMk/>
            <pc:sldMk cId="2902067524" sldId="263"/>
            <ac:spMk id="3" creationId="{08260E39-748D-CE79-72E6-C36792AE64E0}"/>
          </ac:spMkLst>
        </pc:spChg>
      </pc:sldChg>
      <pc:sldChg chg="modSp add mod">
        <pc:chgData name="Ankit Agrawal" userId="1f8dc635a0fda294" providerId="LiveId" clId="{348ECA27-7154-4818-AB86-9A2C8FF21F39}" dt="2023-04-15T15:24:29.217" v="2181" actId="113"/>
        <pc:sldMkLst>
          <pc:docMk/>
          <pc:sldMk cId="3022294568" sldId="264"/>
        </pc:sldMkLst>
        <pc:spChg chg="mod">
          <ac:chgData name="Ankit Agrawal" userId="1f8dc635a0fda294" providerId="LiveId" clId="{348ECA27-7154-4818-AB86-9A2C8FF21F39}" dt="2023-04-15T15:24:29.217" v="2181" actId="113"/>
          <ac:spMkLst>
            <pc:docMk/>
            <pc:sldMk cId="3022294568" sldId="264"/>
            <ac:spMk id="2" creationId="{F8186936-906C-EF5F-2DDD-7BDD9396A07C}"/>
          </ac:spMkLst>
        </pc:spChg>
        <pc:spChg chg="mod">
          <ac:chgData name="Ankit Agrawal" userId="1f8dc635a0fda294" providerId="LiveId" clId="{348ECA27-7154-4818-AB86-9A2C8FF21F39}" dt="2023-04-15T15:24:07.726" v="2179" actId="123"/>
          <ac:spMkLst>
            <pc:docMk/>
            <pc:sldMk cId="3022294568" sldId="264"/>
            <ac:spMk id="3" creationId="{08260E39-748D-CE79-72E6-C36792AE64E0}"/>
          </ac:spMkLst>
        </pc:spChg>
      </pc:sldChg>
      <pc:sldChg chg="addSp delSp modSp add mod setBg">
        <pc:chgData name="Ankit Agrawal" userId="1f8dc635a0fda294" providerId="LiveId" clId="{348ECA27-7154-4818-AB86-9A2C8FF21F39}" dt="2023-04-15T15:24:33.189" v="2182" actId="113"/>
        <pc:sldMkLst>
          <pc:docMk/>
          <pc:sldMk cId="3604152622" sldId="265"/>
        </pc:sldMkLst>
        <pc:spChg chg="mod">
          <ac:chgData name="Ankit Agrawal" userId="1f8dc635a0fda294" providerId="LiveId" clId="{348ECA27-7154-4818-AB86-9A2C8FF21F39}" dt="2023-04-15T15:24:33.189" v="2182" actId="113"/>
          <ac:spMkLst>
            <pc:docMk/>
            <pc:sldMk cId="3604152622" sldId="265"/>
            <ac:spMk id="2" creationId="{F8186936-906C-EF5F-2DDD-7BDD9396A07C}"/>
          </ac:spMkLst>
        </pc:spChg>
        <pc:spChg chg="mod">
          <ac:chgData name="Ankit Agrawal" userId="1f8dc635a0fda294" providerId="LiveId" clId="{348ECA27-7154-4818-AB86-9A2C8FF21F39}" dt="2023-04-15T15:23:34.854" v="2174" actId="14100"/>
          <ac:spMkLst>
            <pc:docMk/>
            <pc:sldMk cId="3604152622" sldId="265"/>
            <ac:spMk id="3" creationId="{08260E39-748D-CE79-72E6-C36792AE64E0}"/>
          </ac:spMkLst>
        </pc:spChg>
        <pc:spChg chg="add del">
          <ac:chgData name="Ankit Agrawal" userId="1f8dc635a0fda294" providerId="LiveId" clId="{348ECA27-7154-4818-AB86-9A2C8FF21F39}" dt="2023-04-15T11:44:11.826" v="1056" actId="22"/>
          <ac:spMkLst>
            <pc:docMk/>
            <pc:sldMk cId="3604152622" sldId="265"/>
            <ac:spMk id="5" creationId="{BA371396-F4B3-0BCD-73D6-84165F5D64B2}"/>
          </ac:spMkLst>
        </pc:spChg>
      </pc:sldChg>
      <pc:sldChg chg="add del">
        <pc:chgData name="Ankit Agrawal" userId="1f8dc635a0fda294" providerId="LiveId" clId="{348ECA27-7154-4818-AB86-9A2C8FF21F39}" dt="2023-04-15T15:04:10.648" v="2069" actId="47"/>
        <pc:sldMkLst>
          <pc:docMk/>
          <pc:sldMk cId="2170444901" sldId="266"/>
        </pc:sldMkLst>
      </pc:sldChg>
      <pc:sldChg chg="modSp add mod modNotesTx">
        <pc:chgData name="Ankit Agrawal" userId="1f8dc635a0fda294" providerId="LiveId" clId="{348ECA27-7154-4818-AB86-9A2C8FF21F39}" dt="2023-04-15T15:24:46.459" v="2185" actId="113"/>
        <pc:sldMkLst>
          <pc:docMk/>
          <pc:sldMk cId="1015225829" sldId="267"/>
        </pc:sldMkLst>
        <pc:spChg chg="mod">
          <ac:chgData name="Ankit Agrawal" userId="1f8dc635a0fda294" providerId="LiveId" clId="{348ECA27-7154-4818-AB86-9A2C8FF21F39}" dt="2023-04-15T15:24:46.459" v="2185" actId="113"/>
          <ac:spMkLst>
            <pc:docMk/>
            <pc:sldMk cId="1015225829" sldId="267"/>
            <ac:spMk id="2" creationId="{F8186936-906C-EF5F-2DDD-7BDD9396A07C}"/>
          </ac:spMkLst>
        </pc:spChg>
        <pc:spChg chg="mod">
          <ac:chgData name="Ankit Agrawal" userId="1f8dc635a0fda294" providerId="LiveId" clId="{348ECA27-7154-4818-AB86-9A2C8FF21F39}" dt="2023-04-15T15:22:19.450" v="2168" actId="20577"/>
          <ac:spMkLst>
            <pc:docMk/>
            <pc:sldMk cId="1015225829" sldId="267"/>
            <ac:spMk id="3" creationId="{08260E39-748D-CE79-72E6-C36792AE64E0}"/>
          </ac:spMkLst>
        </pc:spChg>
      </pc:sldChg>
      <pc:sldChg chg="modSp add mod">
        <pc:chgData name="Ankit Agrawal" userId="1f8dc635a0fda294" providerId="LiveId" clId="{348ECA27-7154-4818-AB86-9A2C8FF21F39}" dt="2023-04-15T15:24:37.249" v="2183" actId="113"/>
        <pc:sldMkLst>
          <pc:docMk/>
          <pc:sldMk cId="707587056" sldId="268"/>
        </pc:sldMkLst>
        <pc:spChg chg="mod">
          <ac:chgData name="Ankit Agrawal" userId="1f8dc635a0fda294" providerId="LiveId" clId="{348ECA27-7154-4818-AB86-9A2C8FF21F39}" dt="2023-04-15T15:24:37.249" v="2183" actId="113"/>
          <ac:spMkLst>
            <pc:docMk/>
            <pc:sldMk cId="707587056" sldId="268"/>
            <ac:spMk id="2" creationId="{F8186936-906C-EF5F-2DDD-7BDD9396A07C}"/>
          </ac:spMkLst>
        </pc:spChg>
        <pc:spChg chg="mod">
          <ac:chgData name="Ankit Agrawal" userId="1f8dc635a0fda294" providerId="LiveId" clId="{348ECA27-7154-4818-AB86-9A2C8FF21F39}" dt="2023-04-15T15:23:51.541" v="2176" actId="14100"/>
          <ac:spMkLst>
            <pc:docMk/>
            <pc:sldMk cId="707587056" sldId="268"/>
            <ac:spMk id="3" creationId="{08260E39-748D-CE79-72E6-C36792AE64E0}"/>
          </ac:spMkLst>
        </pc:spChg>
      </pc:sldChg>
      <pc:sldChg chg="modSp add mod">
        <pc:chgData name="Ankit Agrawal" userId="1f8dc635a0fda294" providerId="LiveId" clId="{348ECA27-7154-4818-AB86-9A2C8FF21F39}" dt="2023-04-15T15:14:27.331" v="2116" actId="14100"/>
        <pc:sldMkLst>
          <pc:docMk/>
          <pc:sldMk cId="1110418918" sldId="269"/>
        </pc:sldMkLst>
        <pc:spChg chg="mod">
          <ac:chgData name="Ankit Agrawal" userId="1f8dc635a0fda294" providerId="LiveId" clId="{348ECA27-7154-4818-AB86-9A2C8FF21F39}" dt="2023-04-15T15:14:27.331" v="2116" actId="14100"/>
          <ac:spMkLst>
            <pc:docMk/>
            <pc:sldMk cId="1110418918" sldId="269"/>
            <ac:spMk id="3" creationId="{08260E39-748D-CE79-72E6-C36792AE64E0}"/>
          </ac:spMkLst>
        </pc:spChg>
      </pc:sldChg>
      <pc:sldChg chg="modSp add mod">
        <pc:chgData name="Ankit Agrawal" userId="1f8dc635a0fda294" providerId="LiveId" clId="{348ECA27-7154-4818-AB86-9A2C8FF21F39}" dt="2023-04-15T16:19:13.027" v="2265" actId="113"/>
        <pc:sldMkLst>
          <pc:docMk/>
          <pc:sldMk cId="45226734" sldId="270"/>
        </pc:sldMkLst>
        <pc:spChg chg="mod">
          <ac:chgData name="Ankit Agrawal" userId="1f8dc635a0fda294" providerId="LiveId" clId="{348ECA27-7154-4818-AB86-9A2C8FF21F39}" dt="2023-04-15T15:24:41.756" v="2184" actId="113"/>
          <ac:spMkLst>
            <pc:docMk/>
            <pc:sldMk cId="45226734" sldId="270"/>
            <ac:spMk id="2" creationId="{F8186936-906C-EF5F-2DDD-7BDD9396A07C}"/>
          </ac:spMkLst>
        </pc:spChg>
        <pc:spChg chg="mod">
          <ac:chgData name="Ankit Agrawal" userId="1f8dc635a0fda294" providerId="LiveId" clId="{348ECA27-7154-4818-AB86-9A2C8FF21F39}" dt="2023-04-15T16:19:13.027" v="2265" actId="113"/>
          <ac:spMkLst>
            <pc:docMk/>
            <pc:sldMk cId="45226734" sldId="270"/>
            <ac:spMk id="3" creationId="{08260E39-748D-CE79-72E6-C36792AE64E0}"/>
          </ac:spMkLst>
        </pc:spChg>
      </pc:sldChg>
      <pc:sldChg chg="modSp add mod">
        <pc:chgData name="Ankit Agrawal" userId="1f8dc635a0fda294" providerId="LiveId" clId="{348ECA27-7154-4818-AB86-9A2C8FF21F39}" dt="2023-04-15T15:24:51.744" v="2186" actId="113"/>
        <pc:sldMkLst>
          <pc:docMk/>
          <pc:sldMk cId="3217655961" sldId="271"/>
        </pc:sldMkLst>
        <pc:spChg chg="mod">
          <ac:chgData name="Ankit Agrawal" userId="1f8dc635a0fda294" providerId="LiveId" clId="{348ECA27-7154-4818-AB86-9A2C8FF21F39}" dt="2023-04-15T15:24:51.744" v="2186" actId="113"/>
          <ac:spMkLst>
            <pc:docMk/>
            <pc:sldMk cId="3217655961" sldId="271"/>
            <ac:spMk id="2" creationId="{F8186936-906C-EF5F-2DDD-7BDD9396A07C}"/>
          </ac:spMkLst>
        </pc:spChg>
        <pc:spChg chg="mod">
          <ac:chgData name="Ankit Agrawal" userId="1f8dc635a0fda294" providerId="LiveId" clId="{348ECA27-7154-4818-AB86-9A2C8FF21F39}" dt="2023-04-15T15:22:35.487" v="2169" actId="113"/>
          <ac:spMkLst>
            <pc:docMk/>
            <pc:sldMk cId="3217655961" sldId="271"/>
            <ac:spMk id="3" creationId="{08260E39-748D-CE79-72E6-C36792AE64E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8262C3-CFED-4120-BA2B-9E4B4E7815D5}" type="datetimeFigureOut">
              <a:rPr lang="en-IN" smtClean="0"/>
              <a:t>15-04-2023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84C81-19A1-4144-8743-20180A0FA4FB}" type="slidenum">
              <a:rPr lang="en-IN" smtClean="0"/>
              <a:t>‹#›</a:t>
            </a:fld>
            <a:endParaRPr lang="en-IN"/>
          </a:p>
        </p:txBody>
      </p:sp>
    </p:spTree>
    <p:extLst>
      <p:ext uri="{BB962C8B-B14F-4D97-AF65-F5344CB8AC3E}">
        <p14:creationId xmlns:p14="http://schemas.microsoft.com/office/powerpoint/2010/main" val="1533327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pragma line is a compiler instruction. We </a:t>
            </a:r>
            <a:r>
              <a:rPr lang="en-IN" sz="1200" dirty="0">
                <a:effectLst/>
                <a:latin typeface="Times New Roman" panose="02020603050405020304" pitchFamily="18" charset="0"/>
                <a:cs typeface="Times New Roman" panose="02020603050405020304" pitchFamily="18" charset="0"/>
              </a:rPr>
              <a:t>d</a:t>
            </a:r>
            <a:r>
              <a:rPr lang="en-IN" sz="1200" dirty="0">
                <a:effectLst/>
                <a:latin typeface="Times New Roman" panose="02020603050405020304" pitchFamily="18" charset="0"/>
                <a:ea typeface="Noto Serif CJK SC"/>
                <a:cs typeface="Times New Roman" panose="02020603050405020304" pitchFamily="18" charset="0"/>
              </a:rPr>
              <a:t>on’t have access to standard input output or the file system, therefore can not print anything. </a:t>
            </a:r>
          </a:p>
          <a:p>
            <a:r>
              <a:rPr lang="en-IN" sz="1200" dirty="0">
                <a:effectLst/>
                <a:latin typeface="Times New Roman" panose="02020603050405020304" pitchFamily="18" charset="0"/>
                <a:ea typeface="Noto Serif CJK SC"/>
                <a:cs typeface="Times New Roman" panose="02020603050405020304" pitchFamily="18" charset="0"/>
              </a:rPr>
              <a:t>Once deployed, our smart contract will be stored on the Ethereum network at a specified address.</a:t>
            </a:r>
          </a:p>
          <a:p>
            <a:r>
              <a:rPr lang="en-IN" sz="1200" dirty="0">
                <a:effectLst/>
                <a:latin typeface="Times New Roman" panose="02020603050405020304" pitchFamily="18" charset="0"/>
                <a:cs typeface="Times New Roman" panose="02020603050405020304" pitchFamily="18" charset="0"/>
              </a:rPr>
              <a:t>It will be dormant until a request comes in asking it to perform some task and the work our contract can do is defined by the function. </a:t>
            </a:r>
            <a:endParaRPr lang="en-IN" sz="1400" dirty="0">
              <a:latin typeface="Times New Roman" panose="02020603050405020304" pitchFamily="18" charset="0"/>
              <a:cs typeface="Times New Roman" panose="02020603050405020304" pitchFamily="18" charset="0"/>
            </a:endParaRPr>
          </a:p>
          <a:p>
            <a:r>
              <a:rPr lang="en-IN" sz="1200" dirty="0">
                <a:effectLst/>
                <a:latin typeface="Times New Roman" panose="02020603050405020304" pitchFamily="18" charset="0"/>
                <a:ea typeface="Noto Serif CJK SC"/>
                <a:cs typeface="Times New Roman" panose="02020603050405020304" pitchFamily="18" charset="0"/>
              </a:rPr>
              <a:t>We only have the functions which can return the values.</a:t>
            </a:r>
          </a:p>
          <a:p>
            <a:r>
              <a:rPr lang="en-IN" sz="1200" dirty="0">
                <a:effectLst/>
                <a:latin typeface="Times New Roman" panose="02020603050405020304" pitchFamily="18" charset="0"/>
                <a:cs typeface="Times New Roman" panose="02020603050405020304" pitchFamily="18" charset="0"/>
              </a:rPr>
              <a:t>Execution cost involves the quantity of gas needed to carry out the smart contract function in an executable situation and others. </a:t>
            </a:r>
            <a:r>
              <a:rPr lang="en-US" b="1" i="0" dirty="0">
                <a:solidFill>
                  <a:srgbClr val="232629"/>
                </a:solidFill>
                <a:effectLst/>
                <a:latin typeface="-apple-system"/>
              </a:rPr>
              <a:t>Transaction cost</a:t>
            </a:r>
            <a:r>
              <a:rPr lang="en-US" b="0" i="0" dirty="0">
                <a:solidFill>
                  <a:srgbClr val="232629"/>
                </a:solidFill>
                <a:effectLst/>
                <a:latin typeface="-apple-system"/>
              </a:rPr>
              <a:t>: This represents the total gas used during the transaction. Both the execution cost and the transaction's inherent cost are included.</a:t>
            </a:r>
            <a:endParaRPr lang="en-IN" dirty="0"/>
          </a:p>
        </p:txBody>
      </p:sp>
      <p:sp>
        <p:nvSpPr>
          <p:cNvPr id="4" name="Slide Number Placeholder 3"/>
          <p:cNvSpPr>
            <a:spLocks noGrp="1"/>
          </p:cNvSpPr>
          <p:nvPr>
            <p:ph type="sldNum" sz="quarter" idx="5"/>
          </p:nvPr>
        </p:nvSpPr>
        <p:spPr/>
        <p:txBody>
          <a:bodyPr/>
          <a:lstStyle/>
          <a:p>
            <a:fld id="{CD184C81-19A1-4144-8743-20180A0FA4FB}" type="slidenum">
              <a:rPr lang="en-IN" smtClean="0"/>
              <a:t>14</a:t>
            </a:fld>
            <a:endParaRPr lang="en-IN"/>
          </a:p>
        </p:txBody>
      </p:sp>
    </p:spTree>
    <p:extLst>
      <p:ext uri="{BB962C8B-B14F-4D97-AF65-F5344CB8AC3E}">
        <p14:creationId xmlns:p14="http://schemas.microsoft.com/office/powerpoint/2010/main" val="1539982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pragma line is a compiler instruction. We </a:t>
            </a:r>
            <a:r>
              <a:rPr lang="en-IN" sz="1200" dirty="0">
                <a:effectLst/>
                <a:latin typeface="Times New Roman" panose="02020603050405020304" pitchFamily="18" charset="0"/>
                <a:cs typeface="Times New Roman" panose="02020603050405020304" pitchFamily="18" charset="0"/>
              </a:rPr>
              <a:t>d</a:t>
            </a:r>
            <a:r>
              <a:rPr lang="en-IN" sz="1200" dirty="0">
                <a:effectLst/>
                <a:latin typeface="Times New Roman" panose="02020603050405020304" pitchFamily="18" charset="0"/>
                <a:ea typeface="Noto Serif CJK SC"/>
                <a:cs typeface="Times New Roman" panose="02020603050405020304" pitchFamily="18" charset="0"/>
              </a:rPr>
              <a:t>on’t have access to standard input output or the file system, therefore can not print anything. </a:t>
            </a:r>
          </a:p>
          <a:p>
            <a:r>
              <a:rPr lang="en-IN" sz="1200" dirty="0">
                <a:effectLst/>
                <a:latin typeface="Times New Roman" panose="02020603050405020304" pitchFamily="18" charset="0"/>
                <a:ea typeface="Noto Serif CJK SC"/>
                <a:cs typeface="Times New Roman" panose="02020603050405020304" pitchFamily="18" charset="0"/>
              </a:rPr>
              <a:t>Once deployed, our smart contract will be stored on the Ethereum network at a specified address.</a:t>
            </a:r>
          </a:p>
          <a:p>
            <a:r>
              <a:rPr lang="en-IN" sz="1200" dirty="0">
                <a:effectLst/>
                <a:latin typeface="Times New Roman" panose="02020603050405020304" pitchFamily="18" charset="0"/>
                <a:cs typeface="Times New Roman" panose="02020603050405020304" pitchFamily="18" charset="0"/>
              </a:rPr>
              <a:t>It will be dormant until a request comes in asking it to perform some task and the work our contract can do is defined by the function. </a:t>
            </a:r>
            <a:endParaRPr lang="en-IN" sz="1400" dirty="0">
              <a:latin typeface="Times New Roman" panose="02020603050405020304" pitchFamily="18" charset="0"/>
              <a:cs typeface="Times New Roman" panose="02020603050405020304" pitchFamily="18" charset="0"/>
            </a:endParaRPr>
          </a:p>
          <a:p>
            <a:r>
              <a:rPr lang="en-IN" sz="1200" dirty="0">
                <a:effectLst/>
                <a:latin typeface="Times New Roman" panose="02020603050405020304" pitchFamily="18" charset="0"/>
                <a:ea typeface="Noto Serif CJK SC"/>
                <a:cs typeface="Times New Roman" panose="02020603050405020304" pitchFamily="18" charset="0"/>
              </a:rPr>
              <a:t>We only have the functions which can return the values.</a:t>
            </a:r>
          </a:p>
          <a:p>
            <a:r>
              <a:rPr lang="en-IN" sz="1200" dirty="0">
                <a:effectLst/>
                <a:latin typeface="Times New Roman" panose="02020603050405020304" pitchFamily="18" charset="0"/>
                <a:cs typeface="Times New Roman" panose="02020603050405020304" pitchFamily="18" charset="0"/>
              </a:rPr>
              <a:t>Execution cost involves the quantity of gas needed to carry out the smart contract function in an executable situation and others. </a:t>
            </a:r>
            <a:r>
              <a:rPr lang="en-US" b="1" i="0" dirty="0">
                <a:solidFill>
                  <a:srgbClr val="232629"/>
                </a:solidFill>
                <a:effectLst/>
                <a:latin typeface="-apple-system"/>
              </a:rPr>
              <a:t>Transaction cost</a:t>
            </a:r>
            <a:r>
              <a:rPr lang="en-US" b="0" i="0" dirty="0">
                <a:solidFill>
                  <a:srgbClr val="232629"/>
                </a:solidFill>
                <a:effectLst/>
                <a:latin typeface="-apple-system"/>
              </a:rPr>
              <a:t>: This represents the total gas used during the transaction. Both the execution cost and the transaction's inherent cost are included.</a:t>
            </a:r>
            <a:endParaRPr lang="en-IN" dirty="0"/>
          </a:p>
        </p:txBody>
      </p:sp>
      <p:sp>
        <p:nvSpPr>
          <p:cNvPr id="4" name="Slide Number Placeholder 3"/>
          <p:cNvSpPr>
            <a:spLocks noGrp="1"/>
          </p:cNvSpPr>
          <p:nvPr>
            <p:ph type="sldNum" sz="quarter" idx="5"/>
          </p:nvPr>
        </p:nvSpPr>
        <p:spPr/>
        <p:txBody>
          <a:bodyPr/>
          <a:lstStyle/>
          <a:p>
            <a:fld id="{CD184C81-19A1-4144-8743-20180A0FA4FB}" type="slidenum">
              <a:rPr lang="en-IN" smtClean="0"/>
              <a:t>15</a:t>
            </a:fld>
            <a:endParaRPr lang="en-IN"/>
          </a:p>
        </p:txBody>
      </p:sp>
    </p:spTree>
    <p:extLst>
      <p:ext uri="{BB962C8B-B14F-4D97-AF65-F5344CB8AC3E}">
        <p14:creationId xmlns:p14="http://schemas.microsoft.com/office/powerpoint/2010/main" val="2666465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B4E9-1499-94A6-C6A7-7911B693AA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2888FF-D970-C174-1F4D-24236D6CF4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DCA8A9-005A-FC77-8C21-FF2C99A392F9}"/>
              </a:ext>
            </a:extLst>
          </p:cNvPr>
          <p:cNvSpPr>
            <a:spLocks noGrp="1"/>
          </p:cNvSpPr>
          <p:nvPr>
            <p:ph type="dt" sz="half" idx="10"/>
          </p:nvPr>
        </p:nvSpPr>
        <p:spPr/>
        <p:txBody>
          <a:bodyPr/>
          <a:lstStyle/>
          <a:p>
            <a:fld id="{734B2DCC-7179-4043-B9B7-4853FC87390F}" type="datetimeFigureOut">
              <a:rPr lang="en-IN" smtClean="0"/>
              <a:t>15-04-2023</a:t>
            </a:fld>
            <a:endParaRPr lang="en-IN"/>
          </a:p>
        </p:txBody>
      </p:sp>
      <p:sp>
        <p:nvSpPr>
          <p:cNvPr id="5" name="Footer Placeholder 4">
            <a:extLst>
              <a:ext uri="{FF2B5EF4-FFF2-40B4-BE49-F238E27FC236}">
                <a16:creationId xmlns:a16="http://schemas.microsoft.com/office/drawing/2014/main" id="{0020A7C6-D2CE-8054-FF59-9F0487999E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562FDC-3535-4792-4DCD-05DB1AB9161B}"/>
              </a:ext>
            </a:extLst>
          </p:cNvPr>
          <p:cNvSpPr>
            <a:spLocks noGrp="1"/>
          </p:cNvSpPr>
          <p:nvPr>
            <p:ph type="sldNum" sz="quarter" idx="12"/>
          </p:nvPr>
        </p:nvSpPr>
        <p:spPr/>
        <p:txBody>
          <a:bodyPr/>
          <a:lstStyle/>
          <a:p>
            <a:fld id="{243FCF56-E80F-4E5D-84DF-C793ADE98512}" type="slidenum">
              <a:rPr lang="en-IN" smtClean="0"/>
              <a:t>‹#›</a:t>
            </a:fld>
            <a:endParaRPr lang="en-IN"/>
          </a:p>
        </p:txBody>
      </p:sp>
    </p:spTree>
    <p:extLst>
      <p:ext uri="{BB962C8B-B14F-4D97-AF65-F5344CB8AC3E}">
        <p14:creationId xmlns:p14="http://schemas.microsoft.com/office/powerpoint/2010/main" val="234262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6117-8D1A-8210-F844-F1FC9C4B3B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0EF59F-28D3-2384-3DCD-823706739C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24DD1-F3C7-8509-FA37-81D7625EBB5E}"/>
              </a:ext>
            </a:extLst>
          </p:cNvPr>
          <p:cNvSpPr>
            <a:spLocks noGrp="1"/>
          </p:cNvSpPr>
          <p:nvPr>
            <p:ph type="dt" sz="half" idx="10"/>
          </p:nvPr>
        </p:nvSpPr>
        <p:spPr/>
        <p:txBody>
          <a:bodyPr/>
          <a:lstStyle/>
          <a:p>
            <a:fld id="{734B2DCC-7179-4043-B9B7-4853FC87390F}" type="datetimeFigureOut">
              <a:rPr lang="en-IN" smtClean="0"/>
              <a:t>15-04-2023</a:t>
            </a:fld>
            <a:endParaRPr lang="en-IN"/>
          </a:p>
        </p:txBody>
      </p:sp>
      <p:sp>
        <p:nvSpPr>
          <p:cNvPr id="5" name="Footer Placeholder 4">
            <a:extLst>
              <a:ext uri="{FF2B5EF4-FFF2-40B4-BE49-F238E27FC236}">
                <a16:creationId xmlns:a16="http://schemas.microsoft.com/office/drawing/2014/main" id="{37BEB49C-A97C-78B5-76A9-C1C90A7A15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4BA03E-20EF-9208-6FF8-84920C74E290}"/>
              </a:ext>
            </a:extLst>
          </p:cNvPr>
          <p:cNvSpPr>
            <a:spLocks noGrp="1"/>
          </p:cNvSpPr>
          <p:nvPr>
            <p:ph type="sldNum" sz="quarter" idx="12"/>
          </p:nvPr>
        </p:nvSpPr>
        <p:spPr/>
        <p:txBody>
          <a:bodyPr/>
          <a:lstStyle/>
          <a:p>
            <a:fld id="{243FCF56-E80F-4E5D-84DF-C793ADE98512}" type="slidenum">
              <a:rPr lang="en-IN" smtClean="0"/>
              <a:t>‹#›</a:t>
            </a:fld>
            <a:endParaRPr lang="en-IN"/>
          </a:p>
        </p:txBody>
      </p:sp>
    </p:spTree>
    <p:extLst>
      <p:ext uri="{BB962C8B-B14F-4D97-AF65-F5344CB8AC3E}">
        <p14:creationId xmlns:p14="http://schemas.microsoft.com/office/powerpoint/2010/main" val="983394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784D29-6235-4462-F22B-89954183F0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003F2-3D07-BADB-A780-A17C22C89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E14ACC-9169-916C-CAEF-583931E6BF06}"/>
              </a:ext>
            </a:extLst>
          </p:cNvPr>
          <p:cNvSpPr>
            <a:spLocks noGrp="1"/>
          </p:cNvSpPr>
          <p:nvPr>
            <p:ph type="dt" sz="half" idx="10"/>
          </p:nvPr>
        </p:nvSpPr>
        <p:spPr/>
        <p:txBody>
          <a:bodyPr/>
          <a:lstStyle/>
          <a:p>
            <a:fld id="{734B2DCC-7179-4043-B9B7-4853FC87390F}" type="datetimeFigureOut">
              <a:rPr lang="en-IN" smtClean="0"/>
              <a:t>15-04-2023</a:t>
            </a:fld>
            <a:endParaRPr lang="en-IN"/>
          </a:p>
        </p:txBody>
      </p:sp>
      <p:sp>
        <p:nvSpPr>
          <p:cNvPr id="5" name="Footer Placeholder 4">
            <a:extLst>
              <a:ext uri="{FF2B5EF4-FFF2-40B4-BE49-F238E27FC236}">
                <a16:creationId xmlns:a16="http://schemas.microsoft.com/office/drawing/2014/main" id="{87065BD6-7753-FC95-92AD-E84050BC90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583B03-6816-4D30-D362-8AF05D9E95FB}"/>
              </a:ext>
            </a:extLst>
          </p:cNvPr>
          <p:cNvSpPr>
            <a:spLocks noGrp="1"/>
          </p:cNvSpPr>
          <p:nvPr>
            <p:ph type="sldNum" sz="quarter" idx="12"/>
          </p:nvPr>
        </p:nvSpPr>
        <p:spPr/>
        <p:txBody>
          <a:bodyPr/>
          <a:lstStyle/>
          <a:p>
            <a:fld id="{243FCF56-E80F-4E5D-84DF-C793ADE98512}" type="slidenum">
              <a:rPr lang="en-IN" smtClean="0"/>
              <a:t>‹#›</a:t>
            </a:fld>
            <a:endParaRPr lang="en-IN"/>
          </a:p>
        </p:txBody>
      </p:sp>
    </p:spTree>
    <p:extLst>
      <p:ext uri="{BB962C8B-B14F-4D97-AF65-F5344CB8AC3E}">
        <p14:creationId xmlns:p14="http://schemas.microsoft.com/office/powerpoint/2010/main" val="406918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3746-E4D1-7C5D-7B66-B86B94BAA7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45AACD-42B2-745C-7C2E-C97D4F6089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64BFBC-9AF7-BC84-EC58-EE8F08B32173}"/>
              </a:ext>
            </a:extLst>
          </p:cNvPr>
          <p:cNvSpPr>
            <a:spLocks noGrp="1"/>
          </p:cNvSpPr>
          <p:nvPr>
            <p:ph type="dt" sz="half" idx="10"/>
          </p:nvPr>
        </p:nvSpPr>
        <p:spPr/>
        <p:txBody>
          <a:bodyPr/>
          <a:lstStyle/>
          <a:p>
            <a:fld id="{734B2DCC-7179-4043-B9B7-4853FC87390F}" type="datetimeFigureOut">
              <a:rPr lang="en-IN" smtClean="0"/>
              <a:t>15-04-2023</a:t>
            </a:fld>
            <a:endParaRPr lang="en-IN"/>
          </a:p>
        </p:txBody>
      </p:sp>
      <p:sp>
        <p:nvSpPr>
          <p:cNvPr id="5" name="Footer Placeholder 4">
            <a:extLst>
              <a:ext uri="{FF2B5EF4-FFF2-40B4-BE49-F238E27FC236}">
                <a16:creationId xmlns:a16="http://schemas.microsoft.com/office/drawing/2014/main" id="{F484EFFF-FE23-97AA-550F-4B88664A89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45ADF7-4CA9-2B7E-EB48-BB33979B1DB2}"/>
              </a:ext>
            </a:extLst>
          </p:cNvPr>
          <p:cNvSpPr>
            <a:spLocks noGrp="1"/>
          </p:cNvSpPr>
          <p:nvPr>
            <p:ph type="sldNum" sz="quarter" idx="12"/>
          </p:nvPr>
        </p:nvSpPr>
        <p:spPr/>
        <p:txBody>
          <a:bodyPr/>
          <a:lstStyle/>
          <a:p>
            <a:fld id="{243FCF56-E80F-4E5D-84DF-C793ADE98512}" type="slidenum">
              <a:rPr lang="en-IN" smtClean="0"/>
              <a:t>‹#›</a:t>
            </a:fld>
            <a:endParaRPr lang="en-IN"/>
          </a:p>
        </p:txBody>
      </p:sp>
    </p:spTree>
    <p:extLst>
      <p:ext uri="{BB962C8B-B14F-4D97-AF65-F5344CB8AC3E}">
        <p14:creationId xmlns:p14="http://schemas.microsoft.com/office/powerpoint/2010/main" val="72582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D079-5A56-4571-322C-B364CF9C33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C17D14-8469-61BE-414D-2C9F474B04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2B89F0-3910-78DC-03B3-81BB001D16B2}"/>
              </a:ext>
            </a:extLst>
          </p:cNvPr>
          <p:cNvSpPr>
            <a:spLocks noGrp="1"/>
          </p:cNvSpPr>
          <p:nvPr>
            <p:ph type="dt" sz="half" idx="10"/>
          </p:nvPr>
        </p:nvSpPr>
        <p:spPr/>
        <p:txBody>
          <a:bodyPr/>
          <a:lstStyle/>
          <a:p>
            <a:fld id="{734B2DCC-7179-4043-B9B7-4853FC87390F}" type="datetimeFigureOut">
              <a:rPr lang="en-IN" smtClean="0"/>
              <a:t>15-04-2023</a:t>
            </a:fld>
            <a:endParaRPr lang="en-IN"/>
          </a:p>
        </p:txBody>
      </p:sp>
      <p:sp>
        <p:nvSpPr>
          <p:cNvPr id="5" name="Footer Placeholder 4">
            <a:extLst>
              <a:ext uri="{FF2B5EF4-FFF2-40B4-BE49-F238E27FC236}">
                <a16:creationId xmlns:a16="http://schemas.microsoft.com/office/drawing/2014/main" id="{2E55A8CA-52B7-5D70-DC78-78207E9E1E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F6CDBF-40D2-5B35-4C5E-A18E4C51981A}"/>
              </a:ext>
            </a:extLst>
          </p:cNvPr>
          <p:cNvSpPr>
            <a:spLocks noGrp="1"/>
          </p:cNvSpPr>
          <p:nvPr>
            <p:ph type="sldNum" sz="quarter" idx="12"/>
          </p:nvPr>
        </p:nvSpPr>
        <p:spPr/>
        <p:txBody>
          <a:bodyPr/>
          <a:lstStyle/>
          <a:p>
            <a:fld id="{243FCF56-E80F-4E5D-84DF-C793ADE98512}" type="slidenum">
              <a:rPr lang="en-IN" smtClean="0"/>
              <a:t>‹#›</a:t>
            </a:fld>
            <a:endParaRPr lang="en-IN"/>
          </a:p>
        </p:txBody>
      </p:sp>
    </p:spTree>
    <p:extLst>
      <p:ext uri="{BB962C8B-B14F-4D97-AF65-F5344CB8AC3E}">
        <p14:creationId xmlns:p14="http://schemas.microsoft.com/office/powerpoint/2010/main" val="3879423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55541-C1D7-FC7A-FC9C-58B4A4FCB2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21473D-773A-B821-C9D1-F2316A16B6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F04439-27A9-1AC1-6765-95E84F7625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5C4DD8-B31F-CBAF-77CD-699FB10AD71A}"/>
              </a:ext>
            </a:extLst>
          </p:cNvPr>
          <p:cNvSpPr>
            <a:spLocks noGrp="1"/>
          </p:cNvSpPr>
          <p:nvPr>
            <p:ph type="dt" sz="half" idx="10"/>
          </p:nvPr>
        </p:nvSpPr>
        <p:spPr/>
        <p:txBody>
          <a:bodyPr/>
          <a:lstStyle/>
          <a:p>
            <a:fld id="{734B2DCC-7179-4043-B9B7-4853FC87390F}" type="datetimeFigureOut">
              <a:rPr lang="en-IN" smtClean="0"/>
              <a:t>15-04-2023</a:t>
            </a:fld>
            <a:endParaRPr lang="en-IN"/>
          </a:p>
        </p:txBody>
      </p:sp>
      <p:sp>
        <p:nvSpPr>
          <p:cNvPr id="6" name="Footer Placeholder 5">
            <a:extLst>
              <a:ext uri="{FF2B5EF4-FFF2-40B4-BE49-F238E27FC236}">
                <a16:creationId xmlns:a16="http://schemas.microsoft.com/office/drawing/2014/main" id="{DAE22D67-575D-579F-7738-3F2E630E7D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B8EA7F-65E7-9FA2-D7A9-3FE5FF965A74}"/>
              </a:ext>
            </a:extLst>
          </p:cNvPr>
          <p:cNvSpPr>
            <a:spLocks noGrp="1"/>
          </p:cNvSpPr>
          <p:nvPr>
            <p:ph type="sldNum" sz="quarter" idx="12"/>
          </p:nvPr>
        </p:nvSpPr>
        <p:spPr/>
        <p:txBody>
          <a:bodyPr/>
          <a:lstStyle/>
          <a:p>
            <a:fld id="{243FCF56-E80F-4E5D-84DF-C793ADE98512}" type="slidenum">
              <a:rPr lang="en-IN" smtClean="0"/>
              <a:t>‹#›</a:t>
            </a:fld>
            <a:endParaRPr lang="en-IN"/>
          </a:p>
        </p:txBody>
      </p:sp>
    </p:spTree>
    <p:extLst>
      <p:ext uri="{BB962C8B-B14F-4D97-AF65-F5344CB8AC3E}">
        <p14:creationId xmlns:p14="http://schemas.microsoft.com/office/powerpoint/2010/main" val="94585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254B-123F-ADDD-8444-3C74AE2D05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A3C04B-EE38-BE92-6A87-8C555EE6A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FAE61F-E179-7CEA-E209-1393815A53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B93B25-757D-C3D0-DD3C-ED35293696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29842-A3C4-F007-0BB0-60219D8C5E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D9E90D-6B86-3510-71F8-8090767A1828}"/>
              </a:ext>
            </a:extLst>
          </p:cNvPr>
          <p:cNvSpPr>
            <a:spLocks noGrp="1"/>
          </p:cNvSpPr>
          <p:nvPr>
            <p:ph type="dt" sz="half" idx="10"/>
          </p:nvPr>
        </p:nvSpPr>
        <p:spPr/>
        <p:txBody>
          <a:bodyPr/>
          <a:lstStyle/>
          <a:p>
            <a:fld id="{734B2DCC-7179-4043-B9B7-4853FC87390F}" type="datetimeFigureOut">
              <a:rPr lang="en-IN" smtClean="0"/>
              <a:t>15-04-2023</a:t>
            </a:fld>
            <a:endParaRPr lang="en-IN"/>
          </a:p>
        </p:txBody>
      </p:sp>
      <p:sp>
        <p:nvSpPr>
          <p:cNvPr id="8" name="Footer Placeholder 7">
            <a:extLst>
              <a:ext uri="{FF2B5EF4-FFF2-40B4-BE49-F238E27FC236}">
                <a16:creationId xmlns:a16="http://schemas.microsoft.com/office/drawing/2014/main" id="{DADEC0AE-795A-6AE4-DAA1-D50954045C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1A977D-D7A2-B45F-44EC-70803CBE5FE4}"/>
              </a:ext>
            </a:extLst>
          </p:cNvPr>
          <p:cNvSpPr>
            <a:spLocks noGrp="1"/>
          </p:cNvSpPr>
          <p:nvPr>
            <p:ph type="sldNum" sz="quarter" idx="12"/>
          </p:nvPr>
        </p:nvSpPr>
        <p:spPr/>
        <p:txBody>
          <a:bodyPr/>
          <a:lstStyle/>
          <a:p>
            <a:fld id="{243FCF56-E80F-4E5D-84DF-C793ADE98512}" type="slidenum">
              <a:rPr lang="en-IN" smtClean="0"/>
              <a:t>‹#›</a:t>
            </a:fld>
            <a:endParaRPr lang="en-IN"/>
          </a:p>
        </p:txBody>
      </p:sp>
    </p:spTree>
    <p:extLst>
      <p:ext uri="{BB962C8B-B14F-4D97-AF65-F5344CB8AC3E}">
        <p14:creationId xmlns:p14="http://schemas.microsoft.com/office/powerpoint/2010/main" val="172867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B62CD-2E64-6801-AF9A-C7C205A641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5CE647-9189-4036-D95B-464845900A1D}"/>
              </a:ext>
            </a:extLst>
          </p:cNvPr>
          <p:cNvSpPr>
            <a:spLocks noGrp="1"/>
          </p:cNvSpPr>
          <p:nvPr>
            <p:ph type="dt" sz="half" idx="10"/>
          </p:nvPr>
        </p:nvSpPr>
        <p:spPr/>
        <p:txBody>
          <a:bodyPr/>
          <a:lstStyle/>
          <a:p>
            <a:fld id="{734B2DCC-7179-4043-B9B7-4853FC87390F}" type="datetimeFigureOut">
              <a:rPr lang="en-IN" smtClean="0"/>
              <a:t>15-04-2023</a:t>
            </a:fld>
            <a:endParaRPr lang="en-IN"/>
          </a:p>
        </p:txBody>
      </p:sp>
      <p:sp>
        <p:nvSpPr>
          <p:cNvPr id="4" name="Footer Placeholder 3">
            <a:extLst>
              <a:ext uri="{FF2B5EF4-FFF2-40B4-BE49-F238E27FC236}">
                <a16:creationId xmlns:a16="http://schemas.microsoft.com/office/drawing/2014/main" id="{88806CBC-1E22-F41B-1375-F6AC0ACC69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DA9296-B07E-3CC5-4A61-2A583CBC3846}"/>
              </a:ext>
            </a:extLst>
          </p:cNvPr>
          <p:cNvSpPr>
            <a:spLocks noGrp="1"/>
          </p:cNvSpPr>
          <p:nvPr>
            <p:ph type="sldNum" sz="quarter" idx="12"/>
          </p:nvPr>
        </p:nvSpPr>
        <p:spPr/>
        <p:txBody>
          <a:bodyPr/>
          <a:lstStyle/>
          <a:p>
            <a:fld id="{243FCF56-E80F-4E5D-84DF-C793ADE98512}" type="slidenum">
              <a:rPr lang="en-IN" smtClean="0"/>
              <a:t>‹#›</a:t>
            </a:fld>
            <a:endParaRPr lang="en-IN"/>
          </a:p>
        </p:txBody>
      </p:sp>
    </p:spTree>
    <p:extLst>
      <p:ext uri="{BB962C8B-B14F-4D97-AF65-F5344CB8AC3E}">
        <p14:creationId xmlns:p14="http://schemas.microsoft.com/office/powerpoint/2010/main" val="1547982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9F5B0C-AD6A-E6BF-B172-D2A395209868}"/>
              </a:ext>
            </a:extLst>
          </p:cNvPr>
          <p:cNvSpPr>
            <a:spLocks noGrp="1"/>
          </p:cNvSpPr>
          <p:nvPr>
            <p:ph type="dt" sz="half" idx="10"/>
          </p:nvPr>
        </p:nvSpPr>
        <p:spPr/>
        <p:txBody>
          <a:bodyPr/>
          <a:lstStyle/>
          <a:p>
            <a:fld id="{734B2DCC-7179-4043-B9B7-4853FC87390F}" type="datetimeFigureOut">
              <a:rPr lang="en-IN" smtClean="0"/>
              <a:t>15-04-2023</a:t>
            </a:fld>
            <a:endParaRPr lang="en-IN"/>
          </a:p>
        </p:txBody>
      </p:sp>
      <p:sp>
        <p:nvSpPr>
          <p:cNvPr id="3" name="Footer Placeholder 2">
            <a:extLst>
              <a:ext uri="{FF2B5EF4-FFF2-40B4-BE49-F238E27FC236}">
                <a16:creationId xmlns:a16="http://schemas.microsoft.com/office/drawing/2014/main" id="{2752D2D2-BBF5-EB72-5ED5-0DCA9A0C4B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ECF563-5347-5F84-49A6-770BD39AA932}"/>
              </a:ext>
            </a:extLst>
          </p:cNvPr>
          <p:cNvSpPr>
            <a:spLocks noGrp="1"/>
          </p:cNvSpPr>
          <p:nvPr>
            <p:ph type="sldNum" sz="quarter" idx="12"/>
          </p:nvPr>
        </p:nvSpPr>
        <p:spPr/>
        <p:txBody>
          <a:bodyPr/>
          <a:lstStyle/>
          <a:p>
            <a:fld id="{243FCF56-E80F-4E5D-84DF-C793ADE98512}" type="slidenum">
              <a:rPr lang="en-IN" smtClean="0"/>
              <a:t>‹#›</a:t>
            </a:fld>
            <a:endParaRPr lang="en-IN"/>
          </a:p>
        </p:txBody>
      </p:sp>
    </p:spTree>
    <p:extLst>
      <p:ext uri="{BB962C8B-B14F-4D97-AF65-F5344CB8AC3E}">
        <p14:creationId xmlns:p14="http://schemas.microsoft.com/office/powerpoint/2010/main" val="3897221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7C51-4FBE-F2F1-DDBE-EF3F47920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5D168D-EDCE-224E-C0E2-82B37EDDE4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44C042-38AB-7D15-4458-90FCA536D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60F27-816D-C7ED-70C3-59C7784A84C7}"/>
              </a:ext>
            </a:extLst>
          </p:cNvPr>
          <p:cNvSpPr>
            <a:spLocks noGrp="1"/>
          </p:cNvSpPr>
          <p:nvPr>
            <p:ph type="dt" sz="half" idx="10"/>
          </p:nvPr>
        </p:nvSpPr>
        <p:spPr/>
        <p:txBody>
          <a:bodyPr/>
          <a:lstStyle/>
          <a:p>
            <a:fld id="{734B2DCC-7179-4043-B9B7-4853FC87390F}" type="datetimeFigureOut">
              <a:rPr lang="en-IN" smtClean="0"/>
              <a:t>15-04-2023</a:t>
            </a:fld>
            <a:endParaRPr lang="en-IN"/>
          </a:p>
        </p:txBody>
      </p:sp>
      <p:sp>
        <p:nvSpPr>
          <p:cNvPr id="6" name="Footer Placeholder 5">
            <a:extLst>
              <a:ext uri="{FF2B5EF4-FFF2-40B4-BE49-F238E27FC236}">
                <a16:creationId xmlns:a16="http://schemas.microsoft.com/office/drawing/2014/main" id="{F8FC5FB2-9FAB-367A-634F-E3E5E4C4BD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C0FDD7-56C3-3D3C-699F-133E9DD31E1B}"/>
              </a:ext>
            </a:extLst>
          </p:cNvPr>
          <p:cNvSpPr>
            <a:spLocks noGrp="1"/>
          </p:cNvSpPr>
          <p:nvPr>
            <p:ph type="sldNum" sz="quarter" idx="12"/>
          </p:nvPr>
        </p:nvSpPr>
        <p:spPr/>
        <p:txBody>
          <a:bodyPr/>
          <a:lstStyle/>
          <a:p>
            <a:fld id="{243FCF56-E80F-4E5D-84DF-C793ADE98512}" type="slidenum">
              <a:rPr lang="en-IN" smtClean="0"/>
              <a:t>‹#›</a:t>
            </a:fld>
            <a:endParaRPr lang="en-IN"/>
          </a:p>
        </p:txBody>
      </p:sp>
    </p:spTree>
    <p:extLst>
      <p:ext uri="{BB962C8B-B14F-4D97-AF65-F5344CB8AC3E}">
        <p14:creationId xmlns:p14="http://schemas.microsoft.com/office/powerpoint/2010/main" val="44054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9D63-C571-740C-6540-F36D33C98C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07D4C0-03B4-AEEF-E89A-1F5FF36DB5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D15C4C-57A3-40AF-4B0E-C828A47DA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DCB5C5-52A0-6172-C1C5-1170379D4D39}"/>
              </a:ext>
            </a:extLst>
          </p:cNvPr>
          <p:cNvSpPr>
            <a:spLocks noGrp="1"/>
          </p:cNvSpPr>
          <p:nvPr>
            <p:ph type="dt" sz="half" idx="10"/>
          </p:nvPr>
        </p:nvSpPr>
        <p:spPr/>
        <p:txBody>
          <a:bodyPr/>
          <a:lstStyle/>
          <a:p>
            <a:fld id="{734B2DCC-7179-4043-B9B7-4853FC87390F}" type="datetimeFigureOut">
              <a:rPr lang="en-IN" smtClean="0"/>
              <a:t>15-04-2023</a:t>
            </a:fld>
            <a:endParaRPr lang="en-IN"/>
          </a:p>
        </p:txBody>
      </p:sp>
      <p:sp>
        <p:nvSpPr>
          <p:cNvPr id="6" name="Footer Placeholder 5">
            <a:extLst>
              <a:ext uri="{FF2B5EF4-FFF2-40B4-BE49-F238E27FC236}">
                <a16:creationId xmlns:a16="http://schemas.microsoft.com/office/drawing/2014/main" id="{15F7A52D-72AF-D839-1B45-77D20CE0E3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8C7DCA-C75D-24DF-E0F3-6211514A65B2}"/>
              </a:ext>
            </a:extLst>
          </p:cNvPr>
          <p:cNvSpPr>
            <a:spLocks noGrp="1"/>
          </p:cNvSpPr>
          <p:nvPr>
            <p:ph type="sldNum" sz="quarter" idx="12"/>
          </p:nvPr>
        </p:nvSpPr>
        <p:spPr/>
        <p:txBody>
          <a:bodyPr/>
          <a:lstStyle/>
          <a:p>
            <a:fld id="{243FCF56-E80F-4E5D-84DF-C793ADE98512}" type="slidenum">
              <a:rPr lang="en-IN" smtClean="0"/>
              <a:t>‹#›</a:t>
            </a:fld>
            <a:endParaRPr lang="en-IN"/>
          </a:p>
        </p:txBody>
      </p:sp>
    </p:spTree>
    <p:extLst>
      <p:ext uri="{BB962C8B-B14F-4D97-AF65-F5344CB8AC3E}">
        <p14:creationId xmlns:p14="http://schemas.microsoft.com/office/powerpoint/2010/main" val="1156649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E2206F-1CE5-0052-7B45-1A37DDB635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5A2F60-5157-2714-EFC5-F6F6797900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A6CD5E-E78B-2CCD-015F-8B7F8397C9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4B2DCC-7179-4043-B9B7-4853FC87390F}" type="datetimeFigureOut">
              <a:rPr lang="en-IN" smtClean="0"/>
              <a:t>15-04-2023</a:t>
            </a:fld>
            <a:endParaRPr lang="en-IN"/>
          </a:p>
        </p:txBody>
      </p:sp>
      <p:sp>
        <p:nvSpPr>
          <p:cNvPr id="5" name="Footer Placeholder 4">
            <a:extLst>
              <a:ext uri="{FF2B5EF4-FFF2-40B4-BE49-F238E27FC236}">
                <a16:creationId xmlns:a16="http://schemas.microsoft.com/office/drawing/2014/main" id="{DC122823-E506-954D-18C9-11999AE5A8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27205A-3EE5-488F-7F8B-44DAAD3F7E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FCF56-E80F-4E5D-84DF-C793ADE98512}" type="slidenum">
              <a:rPr lang="en-IN" smtClean="0"/>
              <a:t>‹#›</a:t>
            </a:fld>
            <a:endParaRPr lang="en-IN"/>
          </a:p>
        </p:txBody>
      </p:sp>
    </p:spTree>
    <p:extLst>
      <p:ext uri="{BB962C8B-B14F-4D97-AF65-F5344CB8AC3E}">
        <p14:creationId xmlns:p14="http://schemas.microsoft.com/office/powerpoint/2010/main" val="1946301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C106-BEAD-5B6A-E73B-0FEB569187EF}"/>
              </a:ext>
            </a:extLst>
          </p:cNvPr>
          <p:cNvSpPr>
            <a:spLocks noGrp="1"/>
          </p:cNvSpPr>
          <p:nvPr>
            <p:ph type="ctrTitle"/>
          </p:nvPr>
        </p:nvSpPr>
        <p:spPr/>
        <p:txBody>
          <a:bodyPr>
            <a:normAutofit/>
          </a:bodyPr>
          <a:lstStyle/>
          <a:p>
            <a:r>
              <a:rPr lang="en-IN" sz="4000" dirty="0">
                <a:effectLst/>
                <a:latin typeface="Liberation Serif"/>
                <a:ea typeface="Noto Serif CJK SC"/>
                <a:cs typeface="Lohit Devanagari"/>
              </a:rPr>
              <a:t>Ethereum </a:t>
            </a:r>
            <a:br>
              <a:rPr lang="en-IN" sz="4000" dirty="0">
                <a:effectLst/>
                <a:latin typeface="Liberation Serif"/>
                <a:ea typeface="Noto Serif CJK SC"/>
                <a:cs typeface="Lohit Devanagari"/>
              </a:rPr>
            </a:br>
            <a:r>
              <a:rPr lang="en-IN" sz="4000" dirty="0">
                <a:effectLst/>
                <a:latin typeface="Liberation Serif"/>
                <a:ea typeface="Noto Serif CJK SC"/>
                <a:cs typeface="Lohit Devanagari"/>
              </a:rPr>
              <a:t>Smart Contract </a:t>
            </a:r>
            <a:br>
              <a:rPr lang="en-IN" sz="4000" dirty="0">
                <a:effectLst/>
                <a:latin typeface="Liberation Serif"/>
                <a:ea typeface="Noto Serif CJK SC"/>
                <a:cs typeface="Lohit Devanagari"/>
              </a:rPr>
            </a:br>
            <a:r>
              <a:rPr lang="en-IN" sz="4000" dirty="0">
                <a:effectLst/>
                <a:latin typeface="Liberation Serif"/>
                <a:ea typeface="Noto Serif CJK SC"/>
                <a:cs typeface="Lohit Devanagari"/>
              </a:rPr>
              <a:t>Programming</a:t>
            </a:r>
            <a:endParaRPr lang="en-IN" sz="11500" dirty="0"/>
          </a:p>
        </p:txBody>
      </p:sp>
      <p:sp>
        <p:nvSpPr>
          <p:cNvPr id="3" name="Subtitle 2">
            <a:extLst>
              <a:ext uri="{FF2B5EF4-FFF2-40B4-BE49-F238E27FC236}">
                <a16:creationId xmlns:a16="http://schemas.microsoft.com/office/drawing/2014/main" id="{C8C2CAEE-0EFB-713C-EB03-68B6E83FF69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640910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6936-906C-EF5F-2DDD-7BDD9396A07C}"/>
              </a:ext>
            </a:extLst>
          </p:cNvPr>
          <p:cNvSpPr>
            <a:spLocks noGrp="1"/>
          </p:cNvSpPr>
          <p:nvPr>
            <p:ph type="title"/>
          </p:nvPr>
        </p:nvSpPr>
        <p:spPr>
          <a:xfrm>
            <a:off x="838200" y="307376"/>
            <a:ext cx="10515600" cy="847658"/>
          </a:xfrm>
        </p:spPr>
        <p:txBody>
          <a:bodyPr>
            <a:normAutofit/>
          </a:bodyPr>
          <a:lstStyle/>
          <a:p>
            <a:pPr algn="ctr">
              <a:lnSpc>
                <a:spcPct val="115000"/>
              </a:lnSpc>
              <a:spcAft>
                <a:spcPts val="700"/>
              </a:spcAft>
            </a:pPr>
            <a:r>
              <a:rPr lang="en-IN" sz="4000" b="1" kern="100" dirty="0" err="1">
                <a:effectLst/>
                <a:latin typeface="Liberation Serif"/>
                <a:ea typeface="Noto Serif CJK SC"/>
                <a:cs typeface="Lohit Devanagari"/>
              </a:rPr>
              <a:t>Metamask</a:t>
            </a:r>
            <a:endParaRPr lang="en-IN" sz="4000" b="1" kern="100" dirty="0">
              <a:effectLst/>
              <a:latin typeface="Liberation Serif"/>
              <a:ea typeface="Noto Serif CJK SC"/>
              <a:cs typeface="Lohit Devanagari"/>
            </a:endParaRPr>
          </a:p>
        </p:txBody>
      </p:sp>
      <p:sp>
        <p:nvSpPr>
          <p:cNvPr id="3" name="Content Placeholder 2">
            <a:extLst>
              <a:ext uri="{FF2B5EF4-FFF2-40B4-BE49-F238E27FC236}">
                <a16:creationId xmlns:a16="http://schemas.microsoft.com/office/drawing/2014/main" id="{08260E39-748D-CE79-72E6-C36792AE64E0}"/>
              </a:ext>
            </a:extLst>
          </p:cNvPr>
          <p:cNvSpPr>
            <a:spLocks noGrp="1"/>
          </p:cNvSpPr>
          <p:nvPr>
            <p:ph idx="1"/>
          </p:nvPr>
        </p:nvSpPr>
        <p:spPr>
          <a:xfrm>
            <a:off x="838200" y="1366786"/>
            <a:ext cx="10638034" cy="5183837"/>
          </a:xfrm>
        </p:spPr>
        <p:txBody>
          <a:bodyPr>
            <a:noAutofit/>
          </a:bodyPr>
          <a:lstStyle/>
          <a:p>
            <a:pPr algn="just"/>
            <a:r>
              <a:rPr lang="en-IN" sz="2000" dirty="0" err="1">
                <a:effectLst/>
                <a:latin typeface="Times New Roman" panose="02020603050405020304" pitchFamily="18" charset="0"/>
                <a:ea typeface="Noto Serif CJK SC"/>
                <a:cs typeface="Times New Roman" panose="02020603050405020304" pitchFamily="18" charset="0"/>
              </a:rPr>
              <a:t>Metamask</a:t>
            </a:r>
            <a:r>
              <a:rPr lang="en-IN" sz="2000" dirty="0">
                <a:effectLst/>
                <a:latin typeface="Times New Roman" panose="02020603050405020304" pitchFamily="18" charset="0"/>
                <a:ea typeface="Noto Serif CJK SC"/>
                <a:cs typeface="Times New Roman" panose="02020603050405020304" pitchFamily="18" charset="0"/>
              </a:rPr>
              <a:t> provides a much easier way to use the decentralized applications.</a:t>
            </a:r>
          </a:p>
          <a:p>
            <a:pPr marL="0" indent="0" algn="just">
              <a:buNone/>
            </a:pPr>
            <a:endParaRPr lang="en-IN" sz="2000" dirty="0">
              <a:effectLst/>
              <a:latin typeface="Times New Roman" panose="02020603050405020304" pitchFamily="18" charset="0"/>
              <a:ea typeface="Noto Serif CJK SC"/>
              <a:cs typeface="Times New Roman" panose="02020603050405020304" pitchFamily="18" charset="0"/>
            </a:endParaRPr>
          </a:p>
          <a:p>
            <a:pPr algn="just"/>
            <a:r>
              <a:rPr lang="en-IN" sz="2000" dirty="0" err="1">
                <a:effectLst/>
                <a:latin typeface="Times New Roman" panose="02020603050405020304" pitchFamily="18" charset="0"/>
                <a:ea typeface="Noto Serif CJK SC"/>
                <a:cs typeface="Times New Roman" panose="02020603050405020304" pitchFamily="18" charset="0"/>
              </a:rPr>
              <a:t>Metamask</a:t>
            </a:r>
            <a:r>
              <a:rPr lang="en-IN" sz="2000" dirty="0">
                <a:effectLst/>
                <a:latin typeface="Times New Roman" panose="02020603050405020304" pitchFamily="18" charset="0"/>
                <a:ea typeface="Noto Serif CJK SC"/>
                <a:cs typeface="Times New Roman" panose="02020603050405020304" pitchFamily="18" charset="0"/>
              </a:rPr>
              <a:t> is distributed as a </a:t>
            </a:r>
            <a:r>
              <a:rPr lang="en-IN" sz="2000" dirty="0">
                <a:latin typeface="Times New Roman" panose="02020603050405020304" pitchFamily="18" charset="0"/>
                <a:ea typeface="Noto Serif CJK SC"/>
                <a:cs typeface="Times New Roman" panose="02020603050405020304" pitchFamily="18" charset="0"/>
              </a:rPr>
              <a:t>b</a:t>
            </a:r>
            <a:r>
              <a:rPr lang="en-IN" sz="2000" dirty="0">
                <a:effectLst/>
                <a:latin typeface="Times New Roman" panose="02020603050405020304" pitchFamily="18" charset="0"/>
                <a:ea typeface="Noto Serif CJK SC"/>
                <a:cs typeface="Times New Roman" panose="02020603050405020304" pitchFamily="18" charset="0"/>
              </a:rPr>
              <a:t>rowser extension available on chrome and other browsers. </a:t>
            </a:r>
          </a:p>
          <a:p>
            <a:pPr algn="just"/>
            <a:endParaRPr lang="en-IN" sz="2000" dirty="0">
              <a:effectLst/>
              <a:latin typeface="Times New Roman" panose="02020603050405020304" pitchFamily="18" charset="0"/>
              <a:ea typeface="Noto Serif CJK SC"/>
              <a:cs typeface="Times New Roman" panose="02020603050405020304" pitchFamily="18" charset="0"/>
            </a:endParaRPr>
          </a:p>
          <a:p>
            <a:pPr algn="just"/>
            <a:r>
              <a:rPr lang="en-IN" sz="2000" dirty="0">
                <a:effectLst/>
                <a:latin typeface="Times New Roman" panose="02020603050405020304" pitchFamily="18" charset="0"/>
                <a:ea typeface="Noto Serif CJK SC"/>
                <a:cs typeface="Times New Roman" panose="02020603050405020304" pitchFamily="18" charset="0"/>
              </a:rPr>
              <a:t>The </a:t>
            </a:r>
            <a:r>
              <a:rPr lang="en-IN" sz="2000" dirty="0" err="1">
                <a:effectLst/>
                <a:latin typeface="Times New Roman" panose="02020603050405020304" pitchFamily="18" charset="0"/>
                <a:ea typeface="Noto Serif CJK SC"/>
                <a:cs typeface="Times New Roman" panose="02020603050405020304" pitchFamily="18" charset="0"/>
              </a:rPr>
              <a:t>metamask</a:t>
            </a:r>
            <a:r>
              <a:rPr lang="en-IN" sz="2000" dirty="0">
                <a:effectLst/>
                <a:latin typeface="Times New Roman" panose="02020603050405020304" pitchFamily="18" charset="0"/>
                <a:ea typeface="Noto Serif CJK SC"/>
                <a:cs typeface="Times New Roman" panose="02020603050405020304" pitchFamily="18" charset="0"/>
              </a:rPr>
              <a:t> software provides users with the ability to create accounts, and loads a preconfigured instance of web3 into browser that is used to interact with the blockchain via JSON RPC.</a:t>
            </a:r>
            <a:endParaRPr lang="en-IN" sz="2000" dirty="0">
              <a:latin typeface="Times New Roman" panose="02020603050405020304" pitchFamily="18" charset="0"/>
              <a:ea typeface="Noto Serif CJK SC"/>
              <a:cs typeface="Times New Roman" panose="02020603050405020304" pitchFamily="18" charset="0"/>
            </a:endParaRPr>
          </a:p>
          <a:p>
            <a:pPr algn="just"/>
            <a:endParaRPr lang="en-IN" sz="2000" dirty="0">
              <a:effectLst/>
              <a:latin typeface="Times New Roman" panose="02020603050405020304" pitchFamily="18" charset="0"/>
              <a:ea typeface="Noto Serif CJK SC"/>
              <a:cs typeface="Times New Roman" panose="02020603050405020304" pitchFamily="18" charset="0"/>
            </a:endParaRPr>
          </a:p>
          <a:p>
            <a:pPr algn="just"/>
            <a:r>
              <a:rPr lang="en-IN" sz="2000" dirty="0">
                <a:effectLst/>
                <a:latin typeface="Times New Roman" panose="02020603050405020304" pitchFamily="18" charset="0"/>
                <a:ea typeface="Noto Serif CJK SC"/>
                <a:cs typeface="Times New Roman" panose="02020603050405020304" pitchFamily="18" charset="0"/>
              </a:rPr>
              <a:t>With </a:t>
            </a:r>
            <a:r>
              <a:rPr lang="en-IN" sz="2000" dirty="0" err="1">
                <a:effectLst/>
                <a:latin typeface="Times New Roman" panose="02020603050405020304" pitchFamily="18" charset="0"/>
                <a:ea typeface="Noto Serif CJK SC"/>
                <a:cs typeface="Times New Roman" panose="02020603050405020304" pitchFamily="18" charset="0"/>
              </a:rPr>
              <a:t>metamask</a:t>
            </a:r>
            <a:r>
              <a:rPr lang="en-IN" sz="2000" dirty="0">
                <a:effectLst/>
                <a:latin typeface="Times New Roman" panose="02020603050405020304" pitchFamily="18" charset="0"/>
                <a:ea typeface="Noto Serif CJK SC"/>
                <a:cs typeface="Times New Roman" panose="02020603050405020304" pitchFamily="18" charset="0"/>
              </a:rPr>
              <a:t> installed, you can now begin to interact with existing decentralized applications from your browser.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294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6936-906C-EF5F-2DDD-7BDD9396A07C}"/>
              </a:ext>
            </a:extLst>
          </p:cNvPr>
          <p:cNvSpPr>
            <a:spLocks noGrp="1"/>
          </p:cNvSpPr>
          <p:nvPr>
            <p:ph type="title"/>
          </p:nvPr>
        </p:nvSpPr>
        <p:spPr>
          <a:xfrm>
            <a:off x="838200" y="307376"/>
            <a:ext cx="10515600" cy="847658"/>
          </a:xfrm>
        </p:spPr>
        <p:txBody>
          <a:bodyPr>
            <a:normAutofit/>
          </a:bodyPr>
          <a:lstStyle/>
          <a:p>
            <a:pPr algn="ctr">
              <a:lnSpc>
                <a:spcPct val="115000"/>
              </a:lnSpc>
              <a:spcAft>
                <a:spcPts val="700"/>
              </a:spcAft>
            </a:pPr>
            <a:r>
              <a:rPr lang="en-IN" sz="4000" b="1" kern="100" dirty="0">
                <a:effectLst/>
                <a:latin typeface="Liberation Serif"/>
                <a:ea typeface="Noto Serif CJK SC"/>
                <a:cs typeface="Lohit Devanagari"/>
              </a:rPr>
              <a:t>Other software requirements</a:t>
            </a:r>
          </a:p>
        </p:txBody>
      </p:sp>
      <p:sp>
        <p:nvSpPr>
          <p:cNvPr id="3" name="Content Placeholder 2">
            <a:extLst>
              <a:ext uri="{FF2B5EF4-FFF2-40B4-BE49-F238E27FC236}">
                <a16:creationId xmlns:a16="http://schemas.microsoft.com/office/drawing/2014/main" id="{08260E39-748D-CE79-72E6-C36792AE64E0}"/>
              </a:ext>
            </a:extLst>
          </p:cNvPr>
          <p:cNvSpPr>
            <a:spLocks noGrp="1"/>
          </p:cNvSpPr>
          <p:nvPr>
            <p:ph idx="1"/>
          </p:nvPr>
        </p:nvSpPr>
        <p:spPr>
          <a:xfrm>
            <a:off x="678094" y="1366786"/>
            <a:ext cx="11044719" cy="5183837"/>
          </a:xfrm>
        </p:spPr>
        <p:txBody>
          <a:bodyPr>
            <a:noAutofit/>
          </a:bodyPr>
          <a:lstStyle/>
          <a:p>
            <a:pPr algn="just"/>
            <a:r>
              <a:rPr lang="en-IN" sz="2000" b="1" kern="100" dirty="0">
                <a:latin typeface="Liberation Serif"/>
              </a:rPr>
              <a:t>Node.js:</a:t>
            </a:r>
            <a:r>
              <a:rPr lang="en-IN" sz="2000" kern="100" dirty="0">
                <a:latin typeface="Liberation Serif"/>
              </a:rPr>
              <a:t> The primary development tools we will use to develop our smart contracts or interact with the Ethereum network have been built using JavaScript, which means we need Node.js to provide the JavaScript runtime environment.</a:t>
            </a:r>
          </a:p>
          <a:p>
            <a:pPr algn="just"/>
            <a:endParaRPr lang="en-IN" sz="2000" kern="100" dirty="0">
              <a:latin typeface="Liberation Serif"/>
            </a:endParaRPr>
          </a:p>
          <a:p>
            <a:pPr algn="just"/>
            <a:r>
              <a:rPr lang="en-IN" sz="2000" b="1" kern="100" dirty="0">
                <a:latin typeface="Liberation Serif"/>
              </a:rPr>
              <a:t>Truffle (a framework):</a:t>
            </a:r>
            <a:r>
              <a:rPr lang="en-IN" sz="2000" kern="100" dirty="0">
                <a:latin typeface="Liberation Serif"/>
              </a:rPr>
              <a:t> This provides tools make compiling, testing, deploying, and packaging your application as easy as possible. One of the tool is migrations.</a:t>
            </a:r>
          </a:p>
          <a:p>
            <a:pPr algn="just"/>
            <a:endParaRPr lang="en-IN" sz="2000" kern="100" dirty="0">
              <a:latin typeface="Liberation Serif"/>
            </a:endParaRPr>
          </a:p>
          <a:p>
            <a:pPr algn="just"/>
            <a:r>
              <a:rPr lang="en-IN" sz="2000" b="1" kern="100" dirty="0">
                <a:latin typeface="Liberation Serif"/>
              </a:rPr>
              <a:t>Ganache:</a:t>
            </a:r>
            <a:r>
              <a:rPr lang="en-IN" sz="2000" kern="100" dirty="0">
                <a:latin typeface="Liberation Serif"/>
              </a:rPr>
              <a:t> Its your very own blockchain. In many regards, it is very much like Ethereum client. It provides tools for creating accounts and runs a JSON RPC API server for you to connect and read/write to the blockchain. The main difference is that it doesn’t actually connect to the Ethereum network.</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15262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6936-906C-EF5F-2DDD-7BDD9396A07C}"/>
              </a:ext>
            </a:extLst>
          </p:cNvPr>
          <p:cNvSpPr>
            <a:spLocks noGrp="1"/>
          </p:cNvSpPr>
          <p:nvPr>
            <p:ph type="title"/>
          </p:nvPr>
        </p:nvSpPr>
        <p:spPr>
          <a:xfrm>
            <a:off x="838200" y="307376"/>
            <a:ext cx="10515600" cy="847658"/>
          </a:xfrm>
        </p:spPr>
        <p:txBody>
          <a:bodyPr>
            <a:normAutofit/>
          </a:bodyPr>
          <a:lstStyle/>
          <a:p>
            <a:pPr algn="ctr">
              <a:lnSpc>
                <a:spcPct val="115000"/>
              </a:lnSpc>
              <a:spcAft>
                <a:spcPts val="700"/>
              </a:spcAft>
            </a:pPr>
            <a:r>
              <a:rPr lang="en-IN" sz="4000" b="1" kern="100" dirty="0">
                <a:effectLst/>
                <a:latin typeface="Liberation Serif"/>
                <a:ea typeface="Noto Serif CJK SC"/>
                <a:cs typeface="Lohit Devanagari"/>
              </a:rPr>
              <a:t>Contract Deployment</a:t>
            </a:r>
          </a:p>
        </p:txBody>
      </p:sp>
      <p:sp>
        <p:nvSpPr>
          <p:cNvPr id="3" name="Content Placeholder 2">
            <a:extLst>
              <a:ext uri="{FF2B5EF4-FFF2-40B4-BE49-F238E27FC236}">
                <a16:creationId xmlns:a16="http://schemas.microsoft.com/office/drawing/2014/main" id="{08260E39-748D-CE79-72E6-C36792AE64E0}"/>
              </a:ext>
            </a:extLst>
          </p:cNvPr>
          <p:cNvSpPr>
            <a:spLocks noGrp="1"/>
          </p:cNvSpPr>
          <p:nvPr>
            <p:ph idx="1"/>
          </p:nvPr>
        </p:nvSpPr>
        <p:spPr>
          <a:xfrm>
            <a:off x="698642" y="1366786"/>
            <a:ext cx="10655157" cy="5183837"/>
          </a:xfrm>
        </p:spPr>
        <p:txBody>
          <a:bodyPr>
            <a:noAutofit/>
          </a:bodyPr>
          <a:lstStyle/>
          <a:p>
            <a:pPr algn="just">
              <a:lnSpc>
                <a:spcPct val="115000"/>
              </a:lnSpc>
              <a:spcAft>
                <a:spcPts val="700"/>
              </a:spcAft>
            </a:pPr>
            <a:r>
              <a:rPr lang="en-IN" sz="2000" kern="100" dirty="0">
                <a:effectLst/>
                <a:latin typeface="Liberation Serif"/>
                <a:ea typeface="Noto Serif CJK SC"/>
                <a:cs typeface="Lohit Devanagari"/>
              </a:rPr>
              <a:t>We can deploy our smart contracts in the following three different ways:</a:t>
            </a:r>
          </a:p>
          <a:p>
            <a:pPr marL="342900" lvl="0" indent="-342900" algn="just">
              <a:lnSpc>
                <a:spcPct val="115000"/>
              </a:lnSpc>
              <a:spcAft>
                <a:spcPts val="700"/>
              </a:spcAft>
              <a:buFont typeface="+mj-lt"/>
              <a:buAutoNum type="arabicParenR"/>
            </a:pPr>
            <a:r>
              <a:rPr lang="en-IN" sz="2000" kern="100" dirty="0">
                <a:effectLst/>
                <a:latin typeface="Liberation Serif"/>
                <a:ea typeface="Noto Serif CJK SC"/>
                <a:cs typeface="Lohit Devanagari"/>
              </a:rPr>
              <a:t>Deploy smart contract to ganache, a local blockchain that will allow you to experiment with your application quickly.</a:t>
            </a:r>
          </a:p>
          <a:p>
            <a:pPr marL="342900" lvl="0" indent="-342900" algn="just">
              <a:lnSpc>
                <a:spcPct val="115000"/>
              </a:lnSpc>
              <a:spcAft>
                <a:spcPts val="700"/>
              </a:spcAft>
              <a:buFont typeface="+mj-lt"/>
              <a:buAutoNum type="arabicParenR"/>
            </a:pPr>
            <a:r>
              <a:rPr lang="en-IN" sz="2000" kern="100" dirty="0">
                <a:effectLst/>
                <a:latin typeface="Liberation Serif"/>
                <a:ea typeface="Noto Serif CJK SC"/>
                <a:cs typeface="Lohit Devanagari"/>
              </a:rPr>
              <a:t>Deploy the smart contract to the </a:t>
            </a:r>
            <a:r>
              <a:rPr lang="en-IN" sz="2000" kern="100" dirty="0" err="1">
                <a:effectLst/>
                <a:latin typeface="Liberation Serif"/>
                <a:ea typeface="Noto Serif CJK SC"/>
                <a:cs typeface="Lohit Devanagari"/>
              </a:rPr>
              <a:t>Goerli</a:t>
            </a:r>
            <a:r>
              <a:rPr lang="en-IN" sz="2000" kern="100" dirty="0">
                <a:effectLst/>
                <a:latin typeface="Liberation Serif"/>
                <a:ea typeface="Noto Serif CJK SC"/>
                <a:cs typeface="Lohit Devanagari"/>
              </a:rPr>
              <a:t> test network using the Ethereum client. This process is how you would deploy your application directly to the Ethereum network by using a node you are managing yourself.</a:t>
            </a:r>
          </a:p>
          <a:p>
            <a:pPr marL="342900" lvl="0" indent="-342900" algn="just">
              <a:lnSpc>
                <a:spcPct val="115000"/>
              </a:lnSpc>
              <a:spcAft>
                <a:spcPts val="700"/>
              </a:spcAft>
              <a:buFont typeface="+mj-lt"/>
              <a:buAutoNum type="arabicParenR"/>
            </a:pPr>
            <a:r>
              <a:rPr lang="en-IN" sz="2000" dirty="0">
                <a:effectLst/>
                <a:latin typeface="Liberation Serif"/>
                <a:ea typeface="Noto Serif CJK SC"/>
                <a:cs typeface="Lohit Devanagari"/>
              </a:rPr>
              <a:t>Deploy the smart contract to the </a:t>
            </a:r>
            <a:r>
              <a:rPr lang="en-IN" sz="2000" dirty="0" err="1">
                <a:effectLst/>
                <a:latin typeface="Liberation Serif"/>
                <a:ea typeface="Noto Serif CJK SC"/>
                <a:cs typeface="Lohit Devanagari"/>
              </a:rPr>
              <a:t>Rinkby</a:t>
            </a:r>
            <a:r>
              <a:rPr lang="en-IN" sz="2000" dirty="0">
                <a:effectLst/>
                <a:latin typeface="Liberation Serif"/>
                <a:ea typeface="Noto Serif CJK SC"/>
                <a:cs typeface="Lohit Devanagari"/>
              </a:rPr>
              <a:t> test network using </a:t>
            </a:r>
            <a:r>
              <a:rPr lang="en-IN" sz="2000" dirty="0" err="1">
                <a:effectLst/>
                <a:latin typeface="Liberation Serif"/>
                <a:ea typeface="Noto Serif CJK SC"/>
                <a:cs typeface="Lohit Devanagari"/>
              </a:rPr>
              <a:t>Infura</a:t>
            </a:r>
            <a:r>
              <a:rPr lang="en-IN" sz="2000" dirty="0">
                <a:effectLst/>
                <a:latin typeface="Liberation Serif"/>
                <a:ea typeface="Noto Serif CJK SC"/>
                <a:cs typeface="Lohit Devanagari"/>
              </a:rPr>
              <a:t>, a third party provider of managed Ethereum nodes.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587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6936-906C-EF5F-2DDD-7BDD9396A07C}"/>
              </a:ext>
            </a:extLst>
          </p:cNvPr>
          <p:cNvSpPr>
            <a:spLocks noGrp="1"/>
          </p:cNvSpPr>
          <p:nvPr>
            <p:ph type="title"/>
          </p:nvPr>
        </p:nvSpPr>
        <p:spPr>
          <a:xfrm>
            <a:off x="838200" y="307376"/>
            <a:ext cx="10515600" cy="847658"/>
          </a:xfrm>
        </p:spPr>
        <p:txBody>
          <a:bodyPr>
            <a:normAutofit/>
          </a:bodyPr>
          <a:lstStyle/>
          <a:p>
            <a:pPr algn="ctr">
              <a:lnSpc>
                <a:spcPct val="115000"/>
              </a:lnSpc>
              <a:spcAft>
                <a:spcPts val="700"/>
              </a:spcAft>
            </a:pPr>
            <a:r>
              <a:rPr lang="en-IN" sz="4000" b="1" dirty="0">
                <a:effectLst/>
                <a:latin typeface="Times New Roman" panose="02020603050405020304" pitchFamily="18" charset="0"/>
                <a:ea typeface="Noto Serif CJK SC"/>
                <a:cs typeface="Times New Roman" panose="02020603050405020304" pitchFamily="18" charset="0"/>
              </a:rPr>
              <a:t>What happens during the deployment</a:t>
            </a:r>
            <a:endParaRPr lang="en-IN" sz="7200" b="1" kern="100" dirty="0">
              <a:effectLst/>
              <a:latin typeface="Times New Roman" panose="02020603050405020304" pitchFamily="18" charset="0"/>
              <a:ea typeface="Noto Serif CJK SC"/>
              <a:cs typeface="Times New Roman" panose="02020603050405020304" pitchFamily="18" charset="0"/>
            </a:endParaRPr>
          </a:p>
        </p:txBody>
      </p:sp>
      <p:sp>
        <p:nvSpPr>
          <p:cNvPr id="3" name="Content Placeholder 2">
            <a:extLst>
              <a:ext uri="{FF2B5EF4-FFF2-40B4-BE49-F238E27FC236}">
                <a16:creationId xmlns:a16="http://schemas.microsoft.com/office/drawing/2014/main" id="{08260E39-748D-CE79-72E6-C36792AE64E0}"/>
              </a:ext>
            </a:extLst>
          </p:cNvPr>
          <p:cNvSpPr>
            <a:spLocks noGrp="1"/>
          </p:cNvSpPr>
          <p:nvPr>
            <p:ph idx="1"/>
          </p:nvPr>
        </p:nvSpPr>
        <p:spPr>
          <a:xfrm>
            <a:off x="259882" y="1366786"/>
            <a:ext cx="11752446" cy="5183837"/>
          </a:xfrm>
        </p:spPr>
        <p:txBody>
          <a:bodyPr>
            <a:noAutofit/>
          </a:bodyPr>
          <a:lstStyle/>
          <a:p>
            <a:pPr algn="just">
              <a:lnSpc>
                <a:spcPct val="115000"/>
              </a:lnSpc>
              <a:spcAft>
                <a:spcPts val="700"/>
              </a:spcAft>
            </a:pPr>
            <a:r>
              <a:rPr lang="en-IN" sz="2000" dirty="0">
                <a:effectLst/>
                <a:latin typeface="Times New Roman" panose="02020603050405020304" pitchFamily="18" charset="0"/>
                <a:ea typeface="Noto Serif CJK SC"/>
                <a:cs typeface="Times New Roman" panose="02020603050405020304" pitchFamily="18" charset="0"/>
              </a:rPr>
              <a:t>When we deploy the contract, we submit a transaction to the Ethereum network. </a:t>
            </a:r>
          </a:p>
          <a:p>
            <a:pPr algn="just">
              <a:lnSpc>
                <a:spcPct val="115000"/>
              </a:lnSpc>
              <a:spcAft>
                <a:spcPts val="700"/>
              </a:spcAft>
            </a:pPr>
            <a:endParaRPr lang="en-IN" sz="2000" dirty="0">
              <a:effectLst/>
              <a:latin typeface="Times New Roman" panose="02020603050405020304" pitchFamily="18" charset="0"/>
              <a:ea typeface="Noto Serif CJK SC"/>
              <a:cs typeface="Times New Roman" panose="02020603050405020304" pitchFamily="18" charset="0"/>
            </a:endParaRPr>
          </a:p>
          <a:p>
            <a:pPr algn="just">
              <a:lnSpc>
                <a:spcPct val="115000"/>
              </a:lnSpc>
              <a:spcAft>
                <a:spcPts val="700"/>
              </a:spcAft>
            </a:pPr>
            <a:r>
              <a:rPr lang="en-IN" sz="2000" dirty="0">
                <a:effectLst/>
                <a:latin typeface="Times New Roman" panose="02020603050405020304" pitchFamily="18" charset="0"/>
                <a:ea typeface="Noto Serif CJK SC"/>
                <a:cs typeface="Times New Roman" panose="02020603050405020304" pitchFamily="18" charset="0"/>
              </a:rPr>
              <a:t>The deployment transaction will need to set the receiving address to the </a:t>
            </a:r>
            <a:r>
              <a:rPr lang="en-IN" sz="2000" b="1" dirty="0">
                <a:effectLst/>
                <a:latin typeface="Times New Roman" panose="02020603050405020304" pitchFamily="18" charset="0"/>
                <a:ea typeface="Noto Serif CJK SC"/>
                <a:cs typeface="Times New Roman" panose="02020603050405020304" pitchFamily="18" charset="0"/>
              </a:rPr>
              <a:t>0x0 address</a:t>
            </a:r>
            <a:r>
              <a:rPr lang="en-IN" sz="2000" dirty="0">
                <a:effectLst/>
                <a:latin typeface="Times New Roman" panose="02020603050405020304" pitchFamily="18" charset="0"/>
                <a:ea typeface="Noto Serif CJK SC"/>
                <a:cs typeface="Times New Roman" panose="02020603050405020304" pitchFamily="18" charset="0"/>
              </a:rPr>
              <a:t>. </a:t>
            </a:r>
          </a:p>
          <a:p>
            <a:pPr algn="just">
              <a:lnSpc>
                <a:spcPct val="115000"/>
              </a:lnSpc>
              <a:spcAft>
                <a:spcPts val="700"/>
              </a:spcAft>
            </a:pPr>
            <a:endParaRPr lang="en-IN" sz="2000" dirty="0">
              <a:effectLst/>
              <a:latin typeface="Times New Roman" panose="02020603050405020304" pitchFamily="18" charset="0"/>
              <a:ea typeface="Noto Serif CJK SC"/>
              <a:cs typeface="Times New Roman" panose="02020603050405020304" pitchFamily="18" charset="0"/>
            </a:endParaRPr>
          </a:p>
          <a:p>
            <a:pPr algn="just">
              <a:lnSpc>
                <a:spcPct val="115000"/>
              </a:lnSpc>
              <a:spcAft>
                <a:spcPts val="700"/>
              </a:spcAft>
            </a:pPr>
            <a:r>
              <a:rPr lang="en-IN" sz="2000" dirty="0">
                <a:effectLst/>
                <a:latin typeface="Times New Roman" panose="02020603050405020304" pitchFamily="18" charset="0"/>
                <a:ea typeface="Noto Serif CJK SC"/>
                <a:cs typeface="Times New Roman" panose="02020603050405020304" pitchFamily="18" charset="0"/>
              </a:rPr>
              <a:t>The deployment transaction will also </a:t>
            </a:r>
            <a:r>
              <a:rPr lang="en-IN" sz="2000" b="1" dirty="0">
                <a:effectLst/>
                <a:latin typeface="Times New Roman" panose="02020603050405020304" pitchFamily="18" charset="0"/>
                <a:ea typeface="Noto Serif CJK SC"/>
                <a:cs typeface="Times New Roman" panose="02020603050405020304" pitchFamily="18" charset="0"/>
              </a:rPr>
              <a:t>include the bytecode</a:t>
            </a:r>
            <a:r>
              <a:rPr lang="en-IN" sz="2000" dirty="0">
                <a:effectLst/>
                <a:latin typeface="Times New Roman" panose="02020603050405020304" pitchFamily="18" charset="0"/>
                <a:ea typeface="Noto Serif CJK SC"/>
                <a:cs typeface="Times New Roman" panose="02020603050405020304" pitchFamily="18" charset="0"/>
              </a:rPr>
              <a:t>, which will be sent as the transaction data. </a:t>
            </a:r>
          </a:p>
          <a:p>
            <a:pPr algn="just">
              <a:lnSpc>
                <a:spcPct val="115000"/>
              </a:lnSpc>
              <a:spcAft>
                <a:spcPts val="700"/>
              </a:spcAft>
            </a:pPr>
            <a:endParaRPr lang="en-IN" sz="2000" dirty="0">
              <a:effectLst/>
              <a:latin typeface="Times New Roman" panose="02020603050405020304" pitchFamily="18" charset="0"/>
              <a:ea typeface="Noto Serif CJK SC"/>
              <a:cs typeface="Times New Roman" panose="02020603050405020304" pitchFamily="18" charset="0"/>
            </a:endParaRPr>
          </a:p>
          <a:p>
            <a:pPr algn="just">
              <a:lnSpc>
                <a:spcPct val="115000"/>
              </a:lnSpc>
              <a:spcAft>
                <a:spcPts val="700"/>
              </a:spcAft>
            </a:pPr>
            <a:r>
              <a:rPr lang="en-IN" sz="2000" dirty="0">
                <a:effectLst/>
                <a:latin typeface="Times New Roman" panose="02020603050405020304" pitchFamily="18" charset="0"/>
                <a:ea typeface="Noto Serif CJK SC"/>
                <a:cs typeface="Times New Roman" panose="02020603050405020304" pitchFamily="18" charset="0"/>
              </a:rPr>
              <a:t>With the contract being sent as a transaction, it </a:t>
            </a:r>
            <a:r>
              <a:rPr lang="en-IN" sz="2000" b="1" dirty="0">
                <a:effectLst/>
                <a:latin typeface="Times New Roman" panose="02020603050405020304" pitchFamily="18" charset="0"/>
                <a:ea typeface="Noto Serif CJK SC"/>
                <a:cs typeface="Times New Roman" panose="02020603050405020304" pitchFamily="18" charset="0"/>
              </a:rPr>
              <a:t>has to be mined before we will be able to interact with it</a:t>
            </a:r>
            <a:r>
              <a:rPr lang="en-IN" sz="2000" dirty="0">
                <a:effectLst/>
                <a:latin typeface="Times New Roman" panose="02020603050405020304" pitchFamily="18" charset="0"/>
                <a:ea typeface="Noto Serif CJK SC"/>
                <a:cs typeface="Times New Roman" panose="02020603050405020304" pitchFamily="18" charset="0"/>
              </a:rPr>
              <a:t>. </a:t>
            </a:r>
          </a:p>
          <a:p>
            <a:pPr algn="just">
              <a:lnSpc>
                <a:spcPct val="115000"/>
              </a:lnSpc>
              <a:spcAft>
                <a:spcPts val="700"/>
              </a:spcAft>
            </a:pPr>
            <a:endParaRPr lang="en-IN" sz="2000" dirty="0">
              <a:effectLst/>
              <a:latin typeface="Times New Roman" panose="02020603050405020304" pitchFamily="18" charset="0"/>
              <a:ea typeface="Noto Serif CJK SC"/>
              <a:cs typeface="Times New Roman" panose="02020603050405020304" pitchFamily="18" charset="0"/>
            </a:endParaRPr>
          </a:p>
          <a:p>
            <a:pPr algn="just">
              <a:lnSpc>
                <a:spcPct val="115000"/>
              </a:lnSpc>
              <a:spcAft>
                <a:spcPts val="700"/>
              </a:spcAft>
            </a:pPr>
            <a:r>
              <a:rPr lang="en-IN" sz="2000" dirty="0">
                <a:effectLst/>
                <a:latin typeface="Times New Roman" panose="02020603050405020304" pitchFamily="18" charset="0"/>
                <a:ea typeface="Noto Serif CJK SC"/>
                <a:cs typeface="Times New Roman" panose="02020603050405020304" pitchFamily="18" charset="0"/>
              </a:rPr>
              <a:t>When the contract is mined, it will </a:t>
            </a:r>
            <a:r>
              <a:rPr lang="en-IN" sz="2000" b="1" dirty="0">
                <a:effectLst/>
                <a:latin typeface="Times New Roman" panose="02020603050405020304" pitchFamily="18" charset="0"/>
                <a:ea typeface="Noto Serif CJK SC"/>
                <a:cs typeface="Times New Roman" panose="02020603050405020304" pitchFamily="18" charset="0"/>
              </a:rPr>
              <a:t>execute the code in the constructor, setting the initial state</a:t>
            </a:r>
            <a:r>
              <a:rPr lang="en-IN" sz="2000" dirty="0">
                <a:effectLst/>
                <a:latin typeface="Times New Roman" panose="02020603050405020304" pitchFamily="18" charset="0"/>
                <a:ea typeface="Noto Serif CJK SC"/>
                <a:cs typeface="Times New Roman" panose="02020603050405020304" pitchFamily="18" charset="0"/>
              </a:rPr>
              <a:t> for the contract.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26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6936-906C-EF5F-2DDD-7BDD9396A07C}"/>
              </a:ext>
            </a:extLst>
          </p:cNvPr>
          <p:cNvSpPr>
            <a:spLocks noGrp="1"/>
          </p:cNvSpPr>
          <p:nvPr>
            <p:ph type="title"/>
          </p:nvPr>
        </p:nvSpPr>
        <p:spPr>
          <a:xfrm>
            <a:off x="838200" y="307376"/>
            <a:ext cx="10515600" cy="847658"/>
          </a:xfrm>
        </p:spPr>
        <p:txBody>
          <a:bodyPr>
            <a:normAutofit/>
          </a:bodyPr>
          <a:lstStyle/>
          <a:p>
            <a:pPr algn="ctr">
              <a:lnSpc>
                <a:spcPct val="115000"/>
              </a:lnSpc>
              <a:spcAft>
                <a:spcPts val="700"/>
              </a:spcAft>
            </a:pPr>
            <a:r>
              <a:rPr lang="en-IN" sz="4000" b="1" kern="100" dirty="0">
                <a:effectLst/>
                <a:latin typeface="Liberation Serif"/>
                <a:ea typeface="Noto Serif CJK SC"/>
                <a:cs typeface="Lohit Devanagari"/>
              </a:rPr>
              <a:t>First smart contract: Greet everyone</a:t>
            </a:r>
          </a:p>
        </p:txBody>
      </p:sp>
      <p:sp>
        <p:nvSpPr>
          <p:cNvPr id="3" name="Content Placeholder 2">
            <a:extLst>
              <a:ext uri="{FF2B5EF4-FFF2-40B4-BE49-F238E27FC236}">
                <a16:creationId xmlns:a16="http://schemas.microsoft.com/office/drawing/2014/main" id="{08260E39-748D-CE79-72E6-C36792AE64E0}"/>
              </a:ext>
            </a:extLst>
          </p:cNvPr>
          <p:cNvSpPr>
            <a:spLocks noGrp="1"/>
          </p:cNvSpPr>
          <p:nvPr>
            <p:ph idx="1"/>
          </p:nvPr>
        </p:nvSpPr>
        <p:spPr>
          <a:xfrm>
            <a:off x="259882" y="1366786"/>
            <a:ext cx="11752446" cy="5183837"/>
          </a:xfrm>
        </p:spPr>
        <p:txBody>
          <a:bodyPr>
            <a:noAutofit/>
          </a:bodyPr>
          <a:lstStyle/>
          <a:p>
            <a:r>
              <a:rPr lang="en-IN" sz="2000" b="1" dirty="0">
                <a:effectLst/>
                <a:latin typeface="Times New Roman" panose="02020603050405020304" pitchFamily="18" charset="0"/>
                <a:ea typeface="Noto Serif CJK SC"/>
                <a:cs typeface="Times New Roman" panose="02020603050405020304" pitchFamily="18" charset="0"/>
              </a:rPr>
              <a:t>Our first program will greet us with “Hello, World!”.</a:t>
            </a:r>
          </a:p>
          <a:p>
            <a:endParaRPr lang="en-IN" sz="2000" b="1" dirty="0">
              <a:effectLst/>
              <a:latin typeface="Times New Roman" panose="02020603050405020304" pitchFamily="18" charset="0"/>
              <a:ea typeface="Noto Serif CJK SC"/>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1. Let’s create the Greeter file.</a:t>
            </a:r>
          </a:p>
          <a:p>
            <a:pPr marL="457200" indent="-457200">
              <a:buAutoNum type="arabicPeriod"/>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2. Create an empty contract</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3. Define a function that can return the greet</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4. Allow users to change the greetings. Make the greeting dynamic.</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5. Add the idea of ownership to the contract, and then restrict the ability to change the greeting to the owner.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225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6936-906C-EF5F-2DDD-7BDD9396A07C}"/>
              </a:ext>
            </a:extLst>
          </p:cNvPr>
          <p:cNvSpPr>
            <a:spLocks noGrp="1"/>
          </p:cNvSpPr>
          <p:nvPr>
            <p:ph type="title"/>
          </p:nvPr>
        </p:nvSpPr>
        <p:spPr>
          <a:xfrm>
            <a:off x="838200" y="307376"/>
            <a:ext cx="10515600" cy="847658"/>
          </a:xfrm>
        </p:spPr>
        <p:txBody>
          <a:bodyPr>
            <a:normAutofit/>
          </a:bodyPr>
          <a:lstStyle/>
          <a:p>
            <a:pPr algn="ctr">
              <a:lnSpc>
                <a:spcPct val="115000"/>
              </a:lnSpc>
              <a:spcAft>
                <a:spcPts val="700"/>
              </a:spcAft>
            </a:pPr>
            <a:r>
              <a:rPr lang="en-IN" sz="4000" b="1" kern="100" dirty="0">
                <a:effectLst/>
                <a:latin typeface="Liberation Serif"/>
                <a:ea typeface="Noto Serif CJK SC"/>
                <a:cs typeface="Lohit Devanagari"/>
              </a:rPr>
              <a:t>Second smart contract: Bank</a:t>
            </a:r>
          </a:p>
        </p:txBody>
      </p:sp>
      <p:sp>
        <p:nvSpPr>
          <p:cNvPr id="3" name="Content Placeholder 2">
            <a:extLst>
              <a:ext uri="{FF2B5EF4-FFF2-40B4-BE49-F238E27FC236}">
                <a16:creationId xmlns:a16="http://schemas.microsoft.com/office/drawing/2014/main" id="{08260E39-748D-CE79-72E6-C36792AE64E0}"/>
              </a:ext>
            </a:extLst>
          </p:cNvPr>
          <p:cNvSpPr>
            <a:spLocks noGrp="1"/>
          </p:cNvSpPr>
          <p:nvPr>
            <p:ph idx="1"/>
          </p:nvPr>
        </p:nvSpPr>
        <p:spPr>
          <a:xfrm>
            <a:off x="259882" y="1366786"/>
            <a:ext cx="11752446" cy="5183837"/>
          </a:xfrm>
        </p:spPr>
        <p:txBody>
          <a:bodyPr>
            <a:noAutofit/>
          </a:bodyPr>
          <a:lstStyle/>
          <a:p>
            <a:pPr marL="0" indent="0" algn="just">
              <a:lnSpc>
                <a:spcPct val="115000"/>
              </a:lnSpc>
              <a:spcAft>
                <a:spcPts val="700"/>
              </a:spcAft>
              <a:buNone/>
            </a:pPr>
            <a:r>
              <a:rPr lang="en-IN" sz="1800" b="1" kern="100" dirty="0">
                <a:solidFill>
                  <a:srgbClr val="4C4C4C"/>
                </a:solidFill>
                <a:effectLst/>
                <a:latin typeface="Liberation Serif"/>
                <a:ea typeface="Noto Serif CJK SC"/>
                <a:cs typeface="Lohit Devanagari"/>
              </a:rPr>
              <a:t>1)  Write a smart contract – A simple bank</a:t>
            </a:r>
            <a:endParaRPr lang="en-IN" sz="1800" b="1" kern="100" dirty="0">
              <a:effectLst/>
              <a:latin typeface="Liberation Serif"/>
              <a:ea typeface="Noto Serif CJK SC"/>
              <a:cs typeface="Lohit Devanagari"/>
            </a:endParaRPr>
          </a:p>
          <a:p>
            <a:pPr marL="0" indent="0" algn="just">
              <a:lnSpc>
                <a:spcPct val="115000"/>
              </a:lnSpc>
              <a:spcAft>
                <a:spcPts val="700"/>
              </a:spcAft>
              <a:buNone/>
            </a:pPr>
            <a:r>
              <a:rPr lang="en-IN" sz="1800" kern="100" dirty="0">
                <a:solidFill>
                  <a:srgbClr val="4C4C4C"/>
                </a:solidFill>
                <a:effectLst/>
                <a:latin typeface="Liberation Serif"/>
                <a:ea typeface="Noto Serif CJK SC"/>
                <a:cs typeface="Lohit Devanagari"/>
              </a:rPr>
              <a:t>Functionality:</a:t>
            </a:r>
            <a:endParaRPr lang="en-IN" sz="1800" kern="100" dirty="0">
              <a:effectLst/>
              <a:latin typeface="Liberation Serif"/>
              <a:ea typeface="Noto Serif CJK SC"/>
              <a:cs typeface="Lohit Devanagari"/>
            </a:endParaRPr>
          </a:p>
          <a:p>
            <a:pPr marL="0" indent="0" algn="just">
              <a:lnSpc>
                <a:spcPct val="115000"/>
              </a:lnSpc>
              <a:spcAft>
                <a:spcPts val="700"/>
              </a:spcAft>
              <a:buNone/>
            </a:pPr>
            <a:r>
              <a:rPr lang="en-IN" sz="1800" kern="100" dirty="0">
                <a:solidFill>
                  <a:srgbClr val="4C4C4C"/>
                </a:solidFill>
                <a:effectLst/>
                <a:latin typeface="Liberation Serif"/>
                <a:ea typeface="Noto Serif CJK SC"/>
                <a:cs typeface="Lohit Devanagari"/>
              </a:rPr>
              <a:t>1.a) Deposit some ether in the bank</a:t>
            </a:r>
            <a:endParaRPr lang="en-IN" sz="1800" kern="100" dirty="0">
              <a:effectLst/>
              <a:latin typeface="Liberation Serif"/>
              <a:ea typeface="Noto Serif CJK SC"/>
              <a:cs typeface="Lohit Devanagari"/>
            </a:endParaRPr>
          </a:p>
          <a:p>
            <a:pPr marL="0" indent="0" algn="just">
              <a:lnSpc>
                <a:spcPct val="115000"/>
              </a:lnSpc>
              <a:spcAft>
                <a:spcPts val="700"/>
              </a:spcAft>
              <a:buNone/>
            </a:pPr>
            <a:r>
              <a:rPr lang="en-IN" sz="1800" kern="100" dirty="0">
                <a:solidFill>
                  <a:srgbClr val="4C4C4C"/>
                </a:solidFill>
                <a:effectLst/>
                <a:latin typeface="Liberation Serif"/>
                <a:ea typeface="Noto Serif CJK SC"/>
                <a:cs typeface="Lohit Devanagari"/>
              </a:rPr>
              <a:t>1.b) Withdraw ether from the bank</a:t>
            </a:r>
            <a:endParaRPr lang="en-IN" sz="1800" kern="100" dirty="0">
              <a:effectLst/>
              <a:latin typeface="Liberation Serif"/>
              <a:ea typeface="Noto Serif CJK SC"/>
              <a:cs typeface="Lohit Devanagari"/>
            </a:endParaRPr>
          </a:p>
          <a:p>
            <a:pPr marL="0" indent="0" algn="just">
              <a:lnSpc>
                <a:spcPct val="115000"/>
              </a:lnSpc>
              <a:spcAft>
                <a:spcPts val="700"/>
              </a:spcAft>
              <a:buNone/>
            </a:pPr>
            <a:r>
              <a:rPr lang="en-IN" sz="1800" kern="100" dirty="0">
                <a:solidFill>
                  <a:srgbClr val="4C4C4C"/>
                </a:solidFill>
                <a:effectLst/>
                <a:latin typeface="Liberation Serif"/>
                <a:ea typeface="Noto Serif CJK SC"/>
                <a:cs typeface="Lohit Devanagari"/>
              </a:rPr>
              <a:t>1.c) Transfer ether from one account to another account</a:t>
            </a:r>
            <a:endParaRPr lang="en-IN" sz="1800" kern="100" dirty="0">
              <a:effectLst/>
              <a:latin typeface="Liberation Serif"/>
              <a:ea typeface="Noto Serif CJK SC"/>
              <a:cs typeface="Lohit Devanagari"/>
            </a:endParaRPr>
          </a:p>
          <a:p>
            <a:pPr marL="0" indent="0" algn="just">
              <a:lnSpc>
                <a:spcPct val="115000"/>
              </a:lnSpc>
              <a:spcAft>
                <a:spcPts val="700"/>
              </a:spcAft>
              <a:buNone/>
            </a:pPr>
            <a:r>
              <a:rPr lang="en-IN" sz="1800" kern="100" dirty="0">
                <a:solidFill>
                  <a:srgbClr val="4C4C4C"/>
                </a:solidFill>
                <a:effectLst/>
                <a:latin typeface="Liberation Serif"/>
                <a:ea typeface="Noto Serif CJK SC"/>
                <a:cs typeface="Lohit Devanagari"/>
              </a:rPr>
              <a:t>1.d) Check the balance corresponding to a account in the bank</a:t>
            </a:r>
            <a:endParaRPr lang="en-IN" sz="1800" kern="100" dirty="0">
              <a:effectLst/>
              <a:latin typeface="Liberation Serif"/>
              <a:ea typeface="Noto Serif CJK SC"/>
              <a:cs typeface="Lohit Devanagari"/>
            </a:endParaRPr>
          </a:p>
        </p:txBody>
      </p:sp>
    </p:spTree>
    <p:extLst>
      <p:ext uri="{BB962C8B-B14F-4D97-AF65-F5344CB8AC3E}">
        <p14:creationId xmlns:p14="http://schemas.microsoft.com/office/powerpoint/2010/main" val="3217655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990F-7368-573E-9951-C40857900B33}"/>
              </a:ext>
            </a:extLst>
          </p:cNvPr>
          <p:cNvSpPr>
            <a:spLocks noGrp="1"/>
          </p:cNvSpPr>
          <p:nvPr>
            <p:ph type="title"/>
          </p:nvPr>
        </p:nvSpPr>
        <p:spPr>
          <a:xfrm>
            <a:off x="838200" y="57117"/>
            <a:ext cx="10515600" cy="799532"/>
          </a:xfrm>
        </p:spPr>
        <p:txBody>
          <a:bodyPr>
            <a:normAutofit/>
          </a:bodyPr>
          <a:lstStyle/>
          <a:p>
            <a:pPr algn="ctr"/>
            <a:r>
              <a:rPr lang="en-IN" sz="4000" b="1" dirty="0">
                <a:effectLst/>
                <a:latin typeface="Liberation Serif"/>
                <a:ea typeface="Noto Serif CJK SC"/>
                <a:cs typeface="Lohit Devanagari"/>
              </a:rPr>
              <a:t>Ether and Networks</a:t>
            </a:r>
            <a:endParaRPr lang="en-IN" sz="8000" b="1" dirty="0"/>
          </a:p>
        </p:txBody>
      </p:sp>
      <p:sp>
        <p:nvSpPr>
          <p:cNvPr id="3" name="Content Placeholder 2">
            <a:extLst>
              <a:ext uri="{FF2B5EF4-FFF2-40B4-BE49-F238E27FC236}">
                <a16:creationId xmlns:a16="http://schemas.microsoft.com/office/drawing/2014/main" id="{D12CB652-5C96-AF13-2E96-874663522185}"/>
              </a:ext>
            </a:extLst>
          </p:cNvPr>
          <p:cNvSpPr>
            <a:spLocks noGrp="1"/>
          </p:cNvSpPr>
          <p:nvPr>
            <p:ph idx="1"/>
          </p:nvPr>
        </p:nvSpPr>
        <p:spPr>
          <a:xfrm>
            <a:off x="838200" y="1017141"/>
            <a:ext cx="10515600" cy="5662791"/>
          </a:xfrm>
        </p:spPr>
        <p:txBody>
          <a:bodyPr>
            <a:normAutofit/>
          </a:bodyPr>
          <a:lstStyle/>
          <a:p>
            <a:r>
              <a:rPr lang="en-IN" sz="2000" b="1" dirty="0">
                <a:latin typeface="Times New Roman" panose="02020603050405020304" pitchFamily="18" charset="0"/>
                <a:cs typeface="Times New Roman" panose="02020603050405020304" pitchFamily="18" charset="0"/>
              </a:rPr>
              <a:t>Cryptocurrency or tokens:</a:t>
            </a:r>
            <a:r>
              <a:rPr lang="en-IN" sz="2000" dirty="0">
                <a:latin typeface="Times New Roman" panose="02020603050405020304" pitchFamily="18" charset="0"/>
                <a:cs typeface="Times New Roman" panose="02020603050405020304" pitchFamily="18" charset="0"/>
              </a:rPr>
              <a:t> Ether (ETH)</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Use of ETH</a:t>
            </a:r>
          </a:p>
          <a:p>
            <a:endParaRPr lang="en-IN" sz="2000" dirty="0">
              <a:latin typeface="Times New Roman" panose="02020603050405020304" pitchFamily="18" charset="0"/>
              <a:cs typeface="Times New Roman" panose="02020603050405020304" pitchFamily="18" charset="0"/>
            </a:endParaRPr>
          </a:p>
          <a:p>
            <a:r>
              <a:rPr lang="en-IN" sz="2000" dirty="0">
                <a:effectLst/>
                <a:latin typeface="Times New Roman" panose="02020603050405020304" pitchFamily="18" charset="0"/>
                <a:ea typeface="Noto Serif CJK SC"/>
                <a:cs typeface="Times New Roman" panose="02020603050405020304" pitchFamily="18" charset="0"/>
              </a:rPr>
              <a:t>Smallest unit of a ether: Wei</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Multiple networks running Ethereum protocol</a:t>
            </a:r>
          </a:p>
          <a:p>
            <a:r>
              <a:rPr lang="en-IN" sz="2000" dirty="0" err="1">
                <a:latin typeface="Times New Roman" panose="02020603050405020304" pitchFamily="18" charset="0"/>
                <a:cs typeface="Times New Roman" panose="02020603050405020304" pitchFamily="18" charset="0"/>
              </a:rPr>
              <a:t>Mainnet</a:t>
            </a:r>
            <a:r>
              <a:rPr lang="en-IN" sz="2000" dirty="0">
                <a:latin typeface="Times New Roman" panose="02020603050405020304" pitchFamily="18" charset="0"/>
                <a:cs typeface="Times New Roman" panose="02020603050405020304" pitchFamily="18" charset="0"/>
              </a:rPr>
              <a:t> – real ether</a:t>
            </a:r>
          </a:p>
          <a:p>
            <a:r>
              <a:rPr lang="en-IN" sz="2000" dirty="0" err="1">
                <a:latin typeface="Times New Roman" panose="02020603050405020304" pitchFamily="18" charset="0"/>
                <a:cs typeface="Times New Roman" panose="02020603050405020304" pitchFamily="18" charset="0"/>
              </a:rPr>
              <a:t>Testnet</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Goerli</a:t>
            </a:r>
            <a:r>
              <a:rPr lang="en-IN" sz="2000" dirty="0">
                <a:latin typeface="Times New Roman" panose="02020603050405020304" pitchFamily="18" charset="0"/>
                <a:cs typeface="Times New Roman" panose="02020603050405020304" pitchFamily="18" charset="0"/>
              </a:rPr>
              <a:t>, fake ether</a:t>
            </a:r>
          </a:p>
          <a:p>
            <a:r>
              <a:rPr lang="en-IN" sz="2000" dirty="0">
                <a:latin typeface="Times New Roman" panose="02020603050405020304" pitchFamily="18" charset="0"/>
                <a:cs typeface="Times New Roman" panose="02020603050405020304" pitchFamily="18" charset="0"/>
              </a:rPr>
              <a:t>Local private blockchain network – Ganache, fake ether</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How will you get the fake ether?</a:t>
            </a:r>
          </a:p>
          <a:p>
            <a:r>
              <a:rPr lang="en-IN" sz="2000" dirty="0">
                <a:effectLst/>
                <a:latin typeface="Times New Roman" panose="02020603050405020304" pitchFamily="18" charset="0"/>
                <a:ea typeface="Noto Serif CJK SC"/>
                <a:cs typeface="Times New Roman" panose="02020603050405020304" pitchFamily="18" charset="0"/>
              </a:rPr>
              <a:t>faucet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14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6936-906C-EF5F-2DDD-7BDD9396A07C}"/>
              </a:ext>
            </a:extLst>
          </p:cNvPr>
          <p:cNvSpPr>
            <a:spLocks noGrp="1"/>
          </p:cNvSpPr>
          <p:nvPr>
            <p:ph type="title"/>
          </p:nvPr>
        </p:nvSpPr>
        <p:spPr>
          <a:xfrm>
            <a:off x="838200" y="307376"/>
            <a:ext cx="10515600" cy="847658"/>
          </a:xfrm>
        </p:spPr>
        <p:txBody>
          <a:bodyPr>
            <a:normAutofit/>
          </a:bodyPr>
          <a:lstStyle/>
          <a:p>
            <a:pPr algn="ctr"/>
            <a:r>
              <a:rPr lang="en-IN" sz="4000" b="1" dirty="0">
                <a:effectLst/>
                <a:latin typeface="Liberation Serif"/>
                <a:ea typeface="Noto Serif CJK SC"/>
                <a:cs typeface="Lohit Devanagari"/>
              </a:rPr>
              <a:t>Gas and Transaction Cost</a:t>
            </a:r>
            <a:endParaRPr lang="en-IN" sz="8000" b="1" dirty="0"/>
          </a:p>
        </p:txBody>
      </p:sp>
      <p:sp>
        <p:nvSpPr>
          <p:cNvPr id="3" name="Content Placeholder 2">
            <a:extLst>
              <a:ext uri="{FF2B5EF4-FFF2-40B4-BE49-F238E27FC236}">
                <a16:creationId xmlns:a16="http://schemas.microsoft.com/office/drawing/2014/main" id="{08260E39-748D-CE79-72E6-C36792AE64E0}"/>
              </a:ext>
            </a:extLst>
          </p:cNvPr>
          <p:cNvSpPr>
            <a:spLocks noGrp="1"/>
          </p:cNvSpPr>
          <p:nvPr>
            <p:ph idx="1"/>
          </p:nvPr>
        </p:nvSpPr>
        <p:spPr>
          <a:xfrm>
            <a:off x="259882" y="1155034"/>
            <a:ext cx="11752446" cy="5395590"/>
          </a:xfrm>
        </p:spPr>
        <p:txBody>
          <a:bodyPr>
            <a:noAutofit/>
          </a:bodyPr>
          <a:lstStyle/>
          <a:p>
            <a:r>
              <a:rPr lang="en-IN" sz="2000" b="1" dirty="0">
                <a:latin typeface="Times New Roman" panose="02020603050405020304" pitchFamily="18" charset="0"/>
                <a:cs typeface="Times New Roman" panose="02020603050405020304" pitchFamily="18" charset="0"/>
              </a:rPr>
              <a:t>Programming Languages:</a:t>
            </a:r>
            <a:r>
              <a:rPr lang="en-IN" sz="2000" dirty="0">
                <a:latin typeface="Times New Roman" panose="02020603050405020304" pitchFamily="18" charset="0"/>
                <a:cs typeface="Times New Roman" panose="02020603050405020304" pitchFamily="18" charset="0"/>
              </a:rPr>
              <a:t> e.g. solidity</a:t>
            </a:r>
          </a:p>
          <a:p>
            <a:r>
              <a:rPr lang="en-IN" sz="2000" b="1" dirty="0">
                <a:latin typeface="Times New Roman" panose="02020603050405020304" pitchFamily="18" charset="0"/>
                <a:cs typeface="Times New Roman" panose="02020603050405020304" pitchFamily="18" charset="0"/>
              </a:rPr>
              <a:t>Solidity Compiler:</a:t>
            </a:r>
            <a:r>
              <a:rPr lang="en-IN" sz="2000" dirty="0">
                <a:latin typeface="Times New Roman" panose="02020603050405020304" pitchFamily="18" charset="0"/>
                <a:cs typeface="Times New Roman" panose="02020603050405020304" pitchFamily="18" charset="0"/>
              </a:rPr>
              <a:t> bytecode </a:t>
            </a:r>
            <a:r>
              <a:rPr lang="en-IN" sz="2000" dirty="0">
                <a:effectLst/>
                <a:latin typeface="Times New Roman" panose="02020603050405020304" pitchFamily="18" charset="0"/>
                <a:ea typeface="Noto Serif CJK SC"/>
                <a:cs typeface="Times New Roman" panose="02020603050405020304" pitchFamily="18" charset="0"/>
              </a:rPr>
              <a:t>which provides a series of opcodes understood by EVM.</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Each opcode </a:t>
            </a:r>
            <a:r>
              <a:rPr lang="en-IN" sz="2000" dirty="0">
                <a:effectLst/>
                <a:latin typeface="Times New Roman" panose="02020603050405020304" pitchFamily="18" charset="0"/>
                <a:ea typeface="Noto Serif CJK SC"/>
                <a:cs typeface="Times New Roman" panose="02020603050405020304" pitchFamily="18" charset="0"/>
              </a:rPr>
              <a:t>has an associated gas cost. Each gas unit has an associated gas price in cryptocurrency unit. </a:t>
            </a:r>
          </a:p>
          <a:p>
            <a:r>
              <a:rPr lang="en-IN" sz="2000" dirty="0">
                <a:effectLst/>
                <a:latin typeface="Times New Roman" panose="02020603050405020304" pitchFamily="18" charset="0"/>
                <a:ea typeface="Noto Serif CJK SC"/>
                <a:cs typeface="Times New Roman" panose="02020603050405020304" pitchFamily="18" charset="0"/>
              </a:rPr>
              <a:t>Every Ethereum transaction sets </a:t>
            </a:r>
            <a:r>
              <a:rPr lang="en-IN" sz="2000" dirty="0" err="1">
                <a:effectLst/>
                <a:latin typeface="Times New Roman" panose="02020603050405020304" pitchFamily="18" charset="0"/>
                <a:ea typeface="Noto Serif CJK SC"/>
                <a:cs typeface="Times New Roman" panose="02020603050405020304" pitchFamily="18" charset="0"/>
              </a:rPr>
              <a:t>gasLimit</a:t>
            </a:r>
            <a:r>
              <a:rPr lang="en-IN" sz="2000" dirty="0">
                <a:effectLst/>
                <a:latin typeface="Times New Roman" panose="02020603050405020304" pitchFamily="18" charset="0"/>
                <a:ea typeface="Noto Serif CJK SC"/>
                <a:cs typeface="Times New Roman" panose="02020603050405020304" pitchFamily="18" charset="0"/>
              </a:rPr>
              <a:t> and its own </a:t>
            </a:r>
            <a:r>
              <a:rPr lang="en-IN" sz="2000" dirty="0" err="1">
                <a:effectLst/>
                <a:latin typeface="Times New Roman" panose="02020603050405020304" pitchFamily="18" charset="0"/>
                <a:ea typeface="Noto Serif CJK SC"/>
                <a:cs typeface="Times New Roman" panose="02020603050405020304" pitchFamily="18" charset="0"/>
              </a:rPr>
              <a:t>gasPrice</a:t>
            </a:r>
            <a:r>
              <a:rPr lang="en-IN" sz="2000" dirty="0">
                <a:effectLst/>
                <a:latin typeface="Times New Roman" panose="02020603050405020304" pitchFamily="18" charset="0"/>
                <a:ea typeface="Noto Serif CJK SC"/>
                <a:cs typeface="Times New Roman" panose="02020603050405020304" pitchFamily="18" charset="0"/>
              </a:rPr>
              <a:t> to determine how many </a:t>
            </a:r>
            <a:r>
              <a:rPr lang="en-IN" sz="2000" dirty="0" err="1">
                <a:effectLst/>
                <a:latin typeface="Times New Roman" panose="02020603050405020304" pitchFamily="18" charset="0"/>
                <a:ea typeface="Noto Serif CJK SC"/>
                <a:cs typeface="Times New Roman" panose="02020603050405020304" pitchFamily="18" charset="0"/>
              </a:rPr>
              <a:t>wei</a:t>
            </a:r>
            <a:r>
              <a:rPr lang="en-IN" sz="2000" dirty="0">
                <a:effectLst/>
                <a:latin typeface="Times New Roman" panose="02020603050405020304" pitchFamily="18" charset="0"/>
                <a:ea typeface="Noto Serif CJK SC"/>
                <a:cs typeface="Times New Roman" panose="02020603050405020304" pitchFamily="18" charset="0"/>
              </a:rPr>
              <a:t> a single unit of gas costs. </a:t>
            </a:r>
          </a:p>
          <a:p>
            <a:r>
              <a:rPr lang="en-IN" sz="2000" dirty="0">
                <a:latin typeface="Times New Roman" panose="02020603050405020304" pitchFamily="18" charset="0"/>
                <a:ea typeface="Noto Serif CJK SC"/>
                <a:cs typeface="Times New Roman" panose="02020603050405020304" pitchFamily="18" charset="0"/>
              </a:rPr>
              <a:t>Maximum transaction fee = </a:t>
            </a:r>
            <a:r>
              <a:rPr lang="en-IN" sz="2000" dirty="0" err="1">
                <a:latin typeface="Times New Roman" panose="02020603050405020304" pitchFamily="18" charset="0"/>
                <a:ea typeface="Noto Serif CJK SC"/>
                <a:cs typeface="Times New Roman" panose="02020603050405020304" pitchFamily="18" charset="0"/>
              </a:rPr>
              <a:t>gasLimit</a:t>
            </a:r>
            <a:r>
              <a:rPr lang="en-IN" sz="2000" dirty="0">
                <a:latin typeface="Times New Roman" panose="02020603050405020304" pitchFamily="18" charset="0"/>
                <a:ea typeface="Noto Serif CJK SC"/>
                <a:cs typeface="Times New Roman" panose="02020603050405020304" pitchFamily="18" charset="0"/>
              </a:rPr>
              <a:t> * </a:t>
            </a:r>
            <a:r>
              <a:rPr lang="en-IN" sz="2000" dirty="0" err="1">
                <a:latin typeface="Times New Roman" panose="02020603050405020304" pitchFamily="18" charset="0"/>
                <a:ea typeface="Noto Serif CJK SC"/>
                <a:cs typeface="Times New Roman" panose="02020603050405020304" pitchFamily="18" charset="0"/>
              </a:rPr>
              <a:t>gasPrice</a:t>
            </a:r>
            <a:r>
              <a:rPr lang="en-IN" sz="2000" dirty="0">
                <a:latin typeface="Times New Roman" panose="02020603050405020304" pitchFamily="18" charset="0"/>
                <a:ea typeface="Noto Serif CJK SC"/>
                <a:cs typeface="Times New Roman" panose="02020603050405020304" pitchFamily="18" charset="0"/>
              </a:rPr>
              <a:t> for a single gas unit</a:t>
            </a:r>
            <a:endParaRPr lang="en-IN" sz="2000" dirty="0">
              <a:effectLst/>
              <a:latin typeface="Times New Roman" panose="02020603050405020304" pitchFamily="18" charset="0"/>
              <a:ea typeface="Noto Serif CJK SC"/>
              <a:cs typeface="Times New Roman" panose="02020603050405020304" pitchFamily="18" charset="0"/>
            </a:endParaRPr>
          </a:p>
          <a:p>
            <a:pPr lvl="1"/>
            <a:r>
              <a:rPr lang="en-IN" sz="1600" dirty="0">
                <a:effectLst/>
                <a:latin typeface="Times New Roman" panose="02020603050405020304" pitchFamily="18" charset="0"/>
                <a:ea typeface="Noto Serif CJK SC"/>
                <a:cs typeface="Times New Roman" panose="02020603050405020304" pitchFamily="18" charset="0"/>
              </a:rPr>
              <a:t>The </a:t>
            </a:r>
            <a:r>
              <a:rPr lang="en-IN" sz="1600" dirty="0" err="1">
                <a:effectLst/>
                <a:latin typeface="Times New Roman" panose="02020603050405020304" pitchFamily="18" charset="0"/>
                <a:ea typeface="Noto Serif CJK SC"/>
                <a:cs typeface="Times New Roman" panose="02020603050405020304" pitchFamily="18" charset="0"/>
              </a:rPr>
              <a:t>gasPrice</a:t>
            </a:r>
            <a:r>
              <a:rPr lang="en-IN" sz="1600" dirty="0">
                <a:effectLst/>
                <a:latin typeface="Times New Roman" panose="02020603050405020304" pitchFamily="18" charset="0"/>
                <a:ea typeface="Noto Serif CJK SC"/>
                <a:cs typeface="Times New Roman" panose="02020603050405020304" pitchFamily="18" charset="0"/>
              </a:rPr>
              <a:t> decides the selection of a transaction.</a:t>
            </a:r>
          </a:p>
          <a:p>
            <a:pPr lvl="1"/>
            <a:r>
              <a:rPr lang="en-IN" sz="1600" dirty="0">
                <a:effectLst/>
                <a:latin typeface="Times New Roman" panose="02020603050405020304" pitchFamily="18" charset="0"/>
                <a:ea typeface="Noto Serif CJK SC"/>
                <a:cs typeface="Times New Roman" panose="02020603050405020304" pitchFamily="18" charset="0"/>
              </a:rPr>
              <a:t>The </a:t>
            </a:r>
            <a:r>
              <a:rPr lang="en-IN" sz="1600" dirty="0" err="1">
                <a:effectLst/>
                <a:latin typeface="Times New Roman" panose="02020603050405020304" pitchFamily="18" charset="0"/>
                <a:ea typeface="Noto Serif CJK SC"/>
                <a:cs typeface="Times New Roman" panose="02020603050405020304" pitchFamily="18" charset="0"/>
              </a:rPr>
              <a:t>gasLimit</a:t>
            </a:r>
            <a:r>
              <a:rPr lang="en-IN" sz="1600" dirty="0">
                <a:effectLst/>
                <a:latin typeface="Times New Roman" panose="02020603050405020304" pitchFamily="18" charset="0"/>
                <a:ea typeface="Noto Serif CJK SC"/>
                <a:cs typeface="Times New Roman" panose="02020603050405020304" pitchFamily="18" charset="0"/>
              </a:rPr>
              <a:t> decides how many computations a transaction can perform. </a:t>
            </a:r>
          </a:p>
          <a:p>
            <a:pPr lvl="2"/>
            <a:r>
              <a:rPr lang="en-IN" sz="1200" dirty="0">
                <a:effectLst/>
                <a:latin typeface="Times New Roman" panose="02020603050405020304" pitchFamily="18" charset="0"/>
                <a:ea typeface="Noto Serif CJK SC"/>
                <a:cs typeface="Times New Roman" panose="02020603050405020304" pitchFamily="18" charset="0"/>
              </a:rPr>
              <a:t>If that limit is reached, the smart contract execution reverts, but the transaction is still written to the blockchain, and the fees are consumed by the block creator. </a:t>
            </a:r>
          </a:p>
          <a:p>
            <a:pPr lvl="2"/>
            <a:r>
              <a:rPr lang="en-IN" sz="1200" dirty="0">
                <a:effectLst/>
                <a:latin typeface="Times New Roman" panose="02020603050405020304" pitchFamily="18" charset="0"/>
                <a:ea typeface="Noto Serif CJK SC"/>
                <a:cs typeface="Times New Roman" panose="02020603050405020304" pitchFamily="18" charset="0"/>
              </a:rPr>
              <a:t>If the smart contract call completes with leftover gas, the gas is returned to the transaction creator.</a:t>
            </a:r>
            <a:r>
              <a:rPr lang="en-IN" sz="1050" dirty="0">
                <a:effectLst/>
                <a:latin typeface="Times New Roman" panose="02020603050405020304" pitchFamily="18" charset="0"/>
                <a:ea typeface="Noto Serif CJK SC"/>
                <a:cs typeface="Times New Roman" panose="02020603050405020304" pitchFamily="18" charset="0"/>
              </a:rPr>
              <a:t> </a:t>
            </a:r>
          </a:p>
          <a:p>
            <a:endParaRPr lang="en-IN" sz="2000" dirty="0">
              <a:effectLst/>
              <a:latin typeface="Times New Roman" panose="02020603050405020304" pitchFamily="18" charset="0"/>
              <a:ea typeface="Noto Serif CJK SC"/>
              <a:cs typeface="Times New Roman" panose="02020603050405020304" pitchFamily="18" charset="0"/>
            </a:endParaRPr>
          </a:p>
          <a:p>
            <a:r>
              <a:rPr lang="en-IN" sz="2000" dirty="0">
                <a:effectLst/>
                <a:latin typeface="Times New Roman" panose="02020603050405020304" pitchFamily="18" charset="0"/>
                <a:ea typeface="Noto Serif CJK SC"/>
                <a:cs typeface="Times New Roman" panose="02020603050405020304" pitchFamily="18" charset="0"/>
              </a:rPr>
              <a:t>Each block is specified with a gas limit. The sum of the gas used across all transactions in a block cannot exceed the block’s specified </a:t>
            </a:r>
            <a:r>
              <a:rPr lang="en-IN" sz="2000" dirty="0" err="1">
                <a:effectLst/>
                <a:latin typeface="Times New Roman" panose="02020603050405020304" pitchFamily="18" charset="0"/>
                <a:ea typeface="Noto Serif CJK SC"/>
                <a:cs typeface="Times New Roman" panose="02020603050405020304" pitchFamily="18" charset="0"/>
              </a:rPr>
              <a:t>gaslimit</a:t>
            </a:r>
            <a:r>
              <a:rPr lang="en-IN" sz="2000" dirty="0">
                <a:effectLst/>
                <a:latin typeface="Times New Roman" panose="02020603050405020304" pitchFamily="18" charset="0"/>
                <a:ea typeface="Noto Serif CJK SC"/>
                <a:cs typeface="Times New Roman" panose="02020603050405020304" pitchFamily="18" charset="0"/>
              </a:rPr>
              <a:t>. This also means that no single transaction’s gas usage can exceed the block’s </a:t>
            </a:r>
            <a:r>
              <a:rPr lang="en-IN" sz="2000" dirty="0" err="1">
                <a:effectLst/>
                <a:latin typeface="Times New Roman" panose="02020603050405020304" pitchFamily="18" charset="0"/>
                <a:ea typeface="Noto Serif CJK SC"/>
                <a:cs typeface="Times New Roman" panose="02020603050405020304" pitchFamily="18" charset="0"/>
              </a:rPr>
              <a:t>gaslimit</a:t>
            </a:r>
            <a:r>
              <a:rPr lang="en-IN" sz="2000" dirty="0">
                <a:effectLst/>
                <a:latin typeface="Times New Roman" panose="02020603050405020304" pitchFamily="18" charset="0"/>
                <a:ea typeface="Noto Serif CJK SC"/>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27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6936-906C-EF5F-2DDD-7BDD9396A07C}"/>
              </a:ext>
            </a:extLst>
          </p:cNvPr>
          <p:cNvSpPr>
            <a:spLocks noGrp="1"/>
          </p:cNvSpPr>
          <p:nvPr>
            <p:ph type="title"/>
          </p:nvPr>
        </p:nvSpPr>
        <p:spPr>
          <a:xfrm>
            <a:off x="838200" y="307376"/>
            <a:ext cx="10515600" cy="847658"/>
          </a:xfrm>
        </p:spPr>
        <p:txBody>
          <a:bodyPr>
            <a:normAutofit/>
          </a:bodyPr>
          <a:lstStyle/>
          <a:p>
            <a:pPr algn="ctr"/>
            <a:r>
              <a:rPr lang="en-IN" sz="4000" b="1" dirty="0">
                <a:effectLst/>
                <a:latin typeface="Liberation Serif"/>
                <a:ea typeface="Noto Serif CJK SC"/>
                <a:cs typeface="Lohit Devanagari"/>
              </a:rPr>
              <a:t>Accounts</a:t>
            </a:r>
            <a:endParaRPr lang="en-IN" sz="19900" b="1" dirty="0"/>
          </a:p>
        </p:txBody>
      </p:sp>
      <p:sp>
        <p:nvSpPr>
          <p:cNvPr id="3" name="Content Placeholder 2">
            <a:extLst>
              <a:ext uri="{FF2B5EF4-FFF2-40B4-BE49-F238E27FC236}">
                <a16:creationId xmlns:a16="http://schemas.microsoft.com/office/drawing/2014/main" id="{08260E39-748D-CE79-72E6-C36792AE64E0}"/>
              </a:ext>
            </a:extLst>
          </p:cNvPr>
          <p:cNvSpPr>
            <a:spLocks noGrp="1"/>
          </p:cNvSpPr>
          <p:nvPr>
            <p:ph idx="1"/>
          </p:nvPr>
        </p:nvSpPr>
        <p:spPr>
          <a:xfrm>
            <a:off x="259882" y="1155034"/>
            <a:ext cx="11752446" cy="5395590"/>
          </a:xfrm>
        </p:spPr>
        <p:txBody>
          <a:bodyPr>
            <a:noAutofit/>
          </a:bodyPr>
          <a:lstStyle/>
          <a:p>
            <a:pPr marL="0" indent="0">
              <a:buNone/>
            </a:pPr>
            <a:r>
              <a:rPr lang="en-IN" sz="2400" dirty="0">
                <a:effectLst/>
                <a:latin typeface="Times New Roman" panose="02020603050405020304" pitchFamily="18" charset="0"/>
                <a:ea typeface="Noto Serif CJK SC"/>
                <a:cs typeface="Times New Roman" panose="02020603050405020304" pitchFamily="18" charset="0"/>
              </a:rPr>
              <a:t>1) Externally owned account (EOA)</a:t>
            </a:r>
          </a:p>
          <a:p>
            <a:pPr marL="0" indent="0">
              <a:buNone/>
            </a:pPr>
            <a:r>
              <a:rPr lang="en-IN" sz="2400" dirty="0">
                <a:effectLst/>
                <a:latin typeface="Times New Roman" panose="02020603050405020304" pitchFamily="18" charset="0"/>
                <a:ea typeface="Noto Serif CJK SC"/>
                <a:cs typeface="Times New Roman" panose="02020603050405020304" pitchFamily="18" charset="0"/>
              </a:rPr>
              <a:t>2) Smart contract account</a:t>
            </a:r>
            <a:endParaRPr lang="en-IN" sz="2400" dirty="0">
              <a:latin typeface="Times New Roman" panose="02020603050405020304" pitchFamily="18" charset="0"/>
              <a:ea typeface="Noto Serif CJK SC"/>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Noto Serif CJK SC"/>
                <a:cs typeface="Times New Roman" panose="02020603050405020304" pitchFamily="18" charset="0"/>
              </a:rPr>
              <a:t>Both are identified by the Ethereum address.</a:t>
            </a:r>
          </a:p>
          <a:p>
            <a:endParaRPr lang="en-IN" sz="2400" dirty="0">
              <a:latin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Noto Serif CJK SC"/>
                <a:cs typeface="Times New Roman" panose="02020603050405020304" pitchFamily="18" charset="0"/>
              </a:rPr>
              <a:t>Every transaction in the Ethereum blockchain is initiated by an EOA. Smart contracts can’t spontaneously perform an action.</a:t>
            </a:r>
          </a:p>
          <a:p>
            <a:endParaRPr lang="en-IN" sz="2400" dirty="0">
              <a:latin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Noto Serif CJK SC"/>
                <a:cs typeface="Times New Roman" panose="02020603050405020304" pitchFamily="18" charset="0"/>
              </a:rPr>
              <a:t>Additionally, Ethereum transactions can be sent from an EOA to smart contracts. They can call other smart contracts.</a:t>
            </a:r>
          </a:p>
          <a:p>
            <a:endParaRPr lang="en-IN" sz="2400" dirty="0">
              <a:latin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Noto Serif CJK SC"/>
                <a:cs typeface="Times New Roman" panose="02020603050405020304" pitchFamily="18" charset="0"/>
              </a:rPr>
              <a:t>When contracts are called, they can emit events, store data, receive ether, send ether to EOAs, or send data or ether to other contracts.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579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6936-906C-EF5F-2DDD-7BDD9396A07C}"/>
              </a:ext>
            </a:extLst>
          </p:cNvPr>
          <p:cNvSpPr>
            <a:spLocks noGrp="1"/>
          </p:cNvSpPr>
          <p:nvPr>
            <p:ph type="title"/>
          </p:nvPr>
        </p:nvSpPr>
        <p:spPr>
          <a:xfrm>
            <a:off x="838200" y="307376"/>
            <a:ext cx="10515600" cy="847658"/>
          </a:xfrm>
        </p:spPr>
        <p:txBody>
          <a:bodyPr>
            <a:normAutofit/>
          </a:bodyPr>
          <a:lstStyle/>
          <a:p>
            <a:pPr algn="ctr"/>
            <a:r>
              <a:rPr lang="en-IN" sz="4000" b="1" dirty="0">
                <a:effectLst/>
                <a:latin typeface="Liberation Serif"/>
                <a:ea typeface="Noto Serif CJK SC"/>
                <a:cs typeface="Lohit Devanagari"/>
              </a:rPr>
              <a:t>Smart Contracts</a:t>
            </a:r>
            <a:endParaRPr lang="en-IN" sz="19900" b="1" dirty="0"/>
          </a:p>
        </p:txBody>
      </p:sp>
      <p:sp>
        <p:nvSpPr>
          <p:cNvPr id="3" name="Content Placeholder 2">
            <a:extLst>
              <a:ext uri="{FF2B5EF4-FFF2-40B4-BE49-F238E27FC236}">
                <a16:creationId xmlns:a16="http://schemas.microsoft.com/office/drawing/2014/main" id="{08260E39-748D-CE79-72E6-C36792AE64E0}"/>
              </a:ext>
            </a:extLst>
          </p:cNvPr>
          <p:cNvSpPr>
            <a:spLocks noGrp="1"/>
          </p:cNvSpPr>
          <p:nvPr>
            <p:ph idx="1"/>
          </p:nvPr>
        </p:nvSpPr>
        <p:spPr>
          <a:xfrm>
            <a:off x="259882" y="1155034"/>
            <a:ext cx="11752446" cy="5395590"/>
          </a:xfrm>
        </p:spPr>
        <p:txBody>
          <a:bodyPr>
            <a:noAutofit/>
          </a:bodyPr>
          <a:lstStyle/>
          <a:p>
            <a:r>
              <a:rPr lang="en-IN" sz="2000" dirty="0">
                <a:effectLst/>
                <a:latin typeface="Times New Roman" panose="02020603050405020304" pitchFamily="18" charset="0"/>
                <a:ea typeface="Noto Serif CJK SC"/>
                <a:cs typeface="Times New Roman" panose="02020603050405020304" pitchFamily="18" charset="0"/>
              </a:rPr>
              <a:t>A contract is really a class, or a collection of state variables, and functions.</a:t>
            </a:r>
          </a:p>
          <a:p>
            <a:r>
              <a:rPr lang="en-IN" sz="2000" b="1" dirty="0">
                <a:effectLst/>
                <a:latin typeface="Times New Roman" panose="02020603050405020304" pitchFamily="18" charset="0"/>
                <a:ea typeface="Noto Serif CJK SC"/>
                <a:cs typeface="Times New Roman" panose="02020603050405020304" pitchFamily="18" charset="0"/>
              </a:rPr>
              <a:t>Two types of solidity functions:</a:t>
            </a:r>
            <a:r>
              <a:rPr lang="en-IN" sz="2000" dirty="0">
                <a:effectLst/>
                <a:latin typeface="Times New Roman" panose="02020603050405020304" pitchFamily="18" charset="0"/>
                <a:ea typeface="Noto Serif CJK SC"/>
                <a:cs typeface="Times New Roman" panose="02020603050405020304" pitchFamily="18" charset="0"/>
              </a:rPr>
              <a:t> read-only and write-only.</a:t>
            </a:r>
            <a:endParaRPr lang="en-IN" sz="2000" dirty="0">
              <a:latin typeface="Times New Roman" panose="02020603050405020304" pitchFamily="18" charset="0"/>
              <a:ea typeface="Noto Serif CJK SC"/>
              <a:cs typeface="Times New Roman" panose="02020603050405020304" pitchFamily="18" charset="0"/>
            </a:endParaRPr>
          </a:p>
          <a:p>
            <a:r>
              <a:rPr lang="en-IN" sz="2000" dirty="0">
                <a:effectLst/>
                <a:latin typeface="Times New Roman" panose="02020603050405020304" pitchFamily="18" charset="0"/>
                <a:ea typeface="Noto Serif CJK SC"/>
                <a:cs typeface="Times New Roman" panose="02020603050405020304" pitchFamily="18" charset="0"/>
              </a:rPr>
              <a:t>Read-only functions are denoted with the </a:t>
            </a:r>
            <a:r>
              <a:rPr lang="en-IN" sz="2000" b="1" dirty="0">
                <a:effectLst/>
                <a:latin typeface="Times New Roman" panose="02020603050405020304" pitchFamily="18" charset="0"/>
                <a:ea typeface="Noto Serif CJK SC"/>
                <a:cs typeface="Times New Roman" panose="02020603050405020304" pitchFamily="18" charset="0"/>
              </a:rPr>
              <a:t>pure and view</a:t>
            </a:r>
            <a:r>
              <a:rPr lang="en-IN" sz="2000" dirty="0">
                <a:effectLst/>
                <a:latin typeface="Times New Roman" panose="02020603050405020304" pitchFamily="18" charset="0"/>
                <a:ea typeface="Noto Serif CJK SC"/>
                <a:cs typeface="Times New Roman" panose="02020603050405020304" pitchFamily="18" charset="0"/>
              </a:rPr>
              <a:t> keywords. </a:t>
            </a:r>
          </a:p>
          <a:p>
            <a:pPr lvl="1"/>
            <a:r>
              <a:rPr lang="en-IN" sz="1600" dirty="0">
                <a:effectLst/>
                <a:latin typeface="Times New Roman" panose="02020603050405020304" pitchFamily="18" charset="0"/>
                <a:ea typeface="Noto Serif CJK SC"/>
                <a:cs typeface="Times New Roman" panose="02020603050405020304" pitchFamily="18" charset="0"/>
              </a:rPr>
              <a:t>Cannot change the state of the contracts or emit events, therefore, no gas costs, and no transaction created.</a:t>
            </a:r>
            <a:endParaRPr lang="en-IN" sz="1600" dirty="0">
              <a:latin typeface="Times New Roman" panose="02020603050405020304" pitchFamily="18" charset="0"/>
              <a:ea typeface="Noto Serif CJK SC"/>
              <a:cs typeface="Times New Roman" panose="02020603050405020304" pitchFamily="18" charset="0"/>
            </a:endParaRPr>
          </a:p>
          <a:p>
            <a:r>
              <a:rPr lang="en-IN" sz="2000" dirty="0">
                <a:effectLst/>
                <a:latin typeface="Times New Roman" panose="02020603050405020304" pitchFamily="18" charset="0"/>
                <a:ea typeface="Noto Serif CJK SC"/>
                <a:cs typeface="Times New Roman" panose="02020603050405020304" pitchFamily="18" charset="0"/>
              </a:rPr>
              <a:t>No additional keyword with write-only functions. </a:t>
            </a:r>
          </a:p>
          <a:p>
            <a:pPr lvl="1"/>
            <a:r>
              <a:rPr lang="en-IN" sz="1600" dirty="0">
                <a:effectLst/>
                <a:latin typeface="Times New Roman" panose="02020603050405020304" pitchFamily="18" charset="0"/>
                <a:ea typeface="Noto Serif CJK SC"/>
                <a:cs typeface="Times New Roman" panose="02020603050405020304" pitchFamily="18" charset="0"/>
              </a:rPr>
              <a:t>Can return data, but due to the asynchronous nature of Ethereum, the return data is practically useless. </a:t>
            </a:r>
          </a:p>
          <a:p>
            <a:pPr lvl="1"/>
            <a:r>
              <a:rPr lang="en-IN" sz="1600" dirty="0">
                <a:effectLst/>
                <a:latin typeface="Times New Roman" panose="02020603050405020304" pitchFamily="18" charset="0"/>
                <a:ea typeface="Noto Serif CJK SC"/>
                <a:cs typeface="Times New Roman" panose="02020603050405020304" pitchFamily="18" charset="0"/>
              </a:rPr>
              <a:t>The function data must be sent via transaction. </a:t>
            </a:r>
          </a:p>
          <a:p>
            <a:pPr lvl="1"/>
            <a:r>
              <a:rPr lang="en-IN" sz="1600" dirty="0">
                <a:effectLst/>
                <a:latin typeface="Times New Roman" panose="02020603050405020304" pitchFamily="18" charset="0"/>
                <a:ea typeface="Noto Serif CJK SC"/>
                <a:cs typeface="Times New Roman" panose="02020603050405020304" pitchFamily="18" charset="0"/>
              </a:rPr>
              <a:t>Change the state of the contracts and often emits one or more events in the process.</a:t>
            </a:r>
          </a:p>
          <a:p>
            <a:endParaRPr lang="en-IN" sz="2000" dirty="0">
              <a:effectLst/>
              <a:latin typeface="Times New Roman" panose="02020603050405020304" pitchFamily="18" charset="0"/>
              <a:ea typeface="Noto Serif CJK SC"/>
              <a:cs typeface="Times New Roman" panose="02020603050405020304" pitchFamily="18" charset="0"/>
            </a:endParaRPr>
          </a:p>
          <a:p>
            <a:r>
              <a:rPr lang="en-IN" sz="2000" dirty="0">
                <a:effectLst/>
                <a:latin typeface="Times New Roman" panose="02020603050405020304" pitchFamily="18" charset="0"/>
                <a:ea typeface="Noto Serif CJK SC"/>
                <a:cs typeface="Times New Roman" panose="02020603050405020304" pitchFamily="18" charset="0"/>
              </a:rPr>
              <a:t>The purpose of events in Ethereum is generally twofold: </a:t>
            </a:r>
          </a:p>
          <a:p>
            <a:r>
              <a:rPr lang="en-IN" sz="2000" dirty="0">
                <a:effectLst/>
                <a:latin typeface="Times New Roman" panose="02020603050405020304" pitchFamily="18" charset="0"/>
                <a:ea typeface="Noto Serif CJK SC"/>
                <a:cs typeface="Times New Roman" panose="02020603050405020304" pitchFamily="18" charset="0"/>
              </a:rPr>
              <a:t>To provide a custom historical log of what has occurred in the contract, </a:t>
            </a:r>
          </a:p>
          <a:p>
            <a:r>
              <a:rPr lang="en-IN" sz="2000" dirty="0">
                <a:effectLst/>
                <a:latin typeface="Times New Roman" panose="02020603050405020304" pitchFamily="18" charset="0"/>
                <a:ea typeface="Noto Serif CJK SC"/>
                <a:cs typeface="Times New Roman" panose="02020603050405020304" pitchFamily="18" charset="0"/>
              </a:rPr>
              <a:t>To allow observers to subscribe to real-time updates.</a:t>
            </a:r>
            <a:r>
              <a:rPr lang="en-IN" sz="2000" dirty="0">
                <a:latin typeface="Times New Roman" panose="02020603050405020304" pitchFamily="18" charset="0"/>
                <a:ea typeface="Noto Serif CJK SC"/>
                <a:cs typeface="Times New Roman" panose="02020603050405020304" pitchFamily="18" charset="0"/>
              </a:rPr>
              <a:t> </a:t>
            </a:r>
          </a:p>
          <a:p>
            <a:endParaRPr lang="en-IN" sz="2000" dirty="0">
              <a:effectLst/>
              <a:latin typeface="Times New Roman" panose="02020603050405020304" pitchFamily="18" charset="0"/>
              <a:ea typeface="Noto Serif CJK SC"/>
              <a:cs typeface="Times New Roman" panose="02020603050405020304" pitchFamily="18" charset="0"/>
            </a:endParaRPr>
          </a:p>
          <a:p>
            <a:r>
              <a:rPr lang="en-IN" sz="2000" dirty="0">
                <a:effectLst/>
                <a:latin typeface="Times New Roman" panose="02020603050405020304" pitchFamily="18" charset="0"/>
                <a:ea typeface="Noto Serif CJK SC"/>
                <a:cs typeface="Times New Roman" panose="02020603050405020304" pitchFamily="18" charset="0"/>
              </a:rPr>
              <a:t>Due to the open nature of blockchain, we already have a historical ledger of everything, but events provide more domain-specific logging and updates.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679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6936-906C-EF5F-2DDD-7BDD9396A07C}"/>
              </a:ext>
            </a:extLst>
          </p:cNvPr>
          <p:cNvSpPr>
            <a:spLocks noGrp="1"/>
          </p:cNvSpPr>
          <p:nvPr>
            <p:ph type="title"/>
          </p:nvPr>
        </p:nvSpPr>
        <p:spPr>
          <a:xfrm>
            <a:off x="838200" y="307376"/>
            <a:ext cx="10515600" cy="847658"/>
          </a:xfrm>
        </p:spPr>
        <p:txBody>
          <a:bodyPr>
            <a:normAutofit/>
          </a:bodyPr>
          <a:lstStyle/>
          <a:p>
            <a:pPr algn="ctr"/>
            <a:r>
              <a:rPr lang="en-IN" sz="4000" b="1" dirty="0">
                <a:effectLst/>
                <a:latin typeface="Liberation Serif"/>
                <a:ea typeface="Noto Serif CJK SC"/>
                <a:cs typeface="Lohit Devanagari"/>
              </a:rPr>
              <a:t>Smart Contracts</a:t>
            </a:r>
            <a:endParaRPr lang="en-IN" sz="19900" b="1" dirty="0"/>
          </a:p>
        </p:txBody>
      </p:sp>
      <p:sp>
        <p:nvSpPr>
          <p:cNvPr id="3" name="Content Placeholder 2">
            <a:extLst>
              <a:ext uri="{FF2B5EF4-FFF2-40B4-BE49-F238E27FC236}">
                <a16:creationId xmlns:a16="http://schemas.microsoft.com/office/drawing/2014/main" id="{08260E39-748D-CE79-72E6-C36792AE64E0}"/>
              </a:ext>
            </a:extLst>
          </p:cNvPr>
          <p:cNvSpPr>
            <a:spLocks noGrp="1"/>
          </p:cNvSpPr>
          <p:nvPr>
            <p:ph idx="1"/>
          </p:nvPr>
        </p:nvSpPr>
        <p:spPr>
          <a:xfrm>
            <a:off x="259882" y="1263721"/>
            <a:ext cx="11752446" cy="5286902"/>
          </a:xfrm>
        </p:spPr>
        <p:txBody>
          <a:bodyPr>
            <a:noAutofit/>
          </a:bodyPr>
          <a:lstStyle/>
          <a:p>
            <a:r>
              <a:rPr lang="en-IN" sz="2000" dirty="0">
                <a:effectLst/>
                <a:latin typeface="Times New Roman" panose="02020603050405020304" pitchFamily="18" charset="0"/>
                <a:ea typeface="Noto Serif CJK SC"/>
                <a:cs typeface="Times New Roman" panose="02020603050405020304" pitchFamily="18" charset="0"/>
              </a:rPr>
              <a:t>After compiling the smart contract, JSON file will be generated. </a:t>
            </a:r>
          </a:p>
          <a:p>
            <a:endParaRPr lang="en-IN" sz="2000" dirty="0">
              <a:effectLst/>
              <a:latin typeface="Times New Roman" panose="02020603050405020304" pitchFamily="18" charset="0"/>
              <a:ea typeface="Noto Serif CJK SC"/>
              <a:cs typeface="Times New Roman" panose="02020603050405020304" pitchFamily="18" charset="0"/>
            </a:endParaRPr>
          </a:p>
          <a:p>
            <a:r>
              <a:rPr lang="en-IN" sz="2000" dirty="0">
                <a:effectLst/>
                <a:latin typeface="Times New Roman" panose="02020603050405020304" pitchFamily="18" charset="0"/>
                <a:ea typeface="Noto Serif CJK SC"/>
                <a:cs typeface="Times New Roman" panose="02020603050405020304" pitchFamily="18" charset="0"/>
              </a:rPr>
              <a:t>There are several fields in this JSNO file. Two important fields are </a:t>
            </a:r>
            <a:r>
              <a:rPr lang="en-IN" sz="2000" dirty="0" err="1">
                <a:effectLst/>
                <a:latin typeface="Times New Roman" panose="02020603050405020304" pitchFamily="18" charset="0"/>
                <a:ea typeface="Noto Serif CJK SC"/>
                <a:cs typeface="Times New Roman" panose="02020603050405020304" pitchFamily="18" charset="0"/>
              </a:rPr>
              <a:t>abi</a:t>
            </a:r>
            <a:r>
              <a:rPr lang="en-IN" sz="2000" dirty="0">
                <a:effectLst/>
                <a:latin typeface="Times New Roman" panose="02020603050405020304" pitchFamily="18" charset="0"/>
                <a:ea typeface="Noto Serif CJK SC"/>
                <a:cs typeface="Times New Roman" panose="02020603050405020304" pitchFamily="18" charset="0"/>
              </a:rPr>
              <a:t> and bytecode fields. </a:t>
            </a:r>
          </a:p>
          <a:p>
            <a:endParaRPr lang="en-IN" sz="2000" dirty="0">
              <a:effectLst/>
              <a:latin typeface="Times New Roman" panose="02020603050405020304" pitchFamily="18" charset="0"/>
              <a:ea typeface="Noto Serif CJK SC"/>
              <a:cs typeface="Times New Roman" panose="02020603050405020304" pitchFamily="18" charset="0"/>
            </a:endParaRPr>
          </a:p>
          <a:p>
            <a:r>
              <a:rPr lang="en-IN" sz="2000" dirty="0">
                <a:effectLst/>
                <a:latin typeface="Times New Roman" panose="02020603050405020304" pitchFamily="18" charset="0"/>
                <a:ea typeface="Noto Serif CJK SC"/>
                <a:cs typeface="Times New Roman" panose="02020603050405020304" pitchFamily="18" charset="0"/>
              </a:rPr>
              <a:t>The application binary interface (ABI) describes the functions and events of the smart contract. The ABI will be the basis for the client-side abstraction used to interact with the smart contract. </a:t>
            </a:r>
          </a:p>
          <a:p>
            <a:endParaRPr lang="en-IN" sz="2000" dirty="0">
              <a:effectLst/>
              <a:latin typeface="Times New Roman" panose="02020603050405020304" pitchFamily="18" charset="0"/>
              <a:ea typeface="Noto Serif CJK SC"/>
              <a:cs typeface="Times New Roman" panose="02020603050405020304" pitchFamily="18" charset="0"/>
            </a:endParaRPr>
          </a:p>
          <a:p>
            <a:r>
              <a:rPr lang="en-IN" sz="2000" dirty="0">
                <a:effectLst/>
                <a:latin typeface="Times New Roman" panose="02020603050405020304" pitchFamily="18" charset="0"/>
                <a:ea typeface="Noto Serif CJK SC"/>
                <a:cs typeface="Times New Roman" panose="02020603050405020304" pitchFamily="18" charset="0"/>
              </a:rPr>
              <a:t>The bytecode field contains the result of the compiling the contract. This is the code the Ethereum network will execute when the contract has been invoked from a client.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418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6936-906C-EF5F-2DDD-7BDD9396A07C}"/>
              </a:ext>
            </a:extLst>
          </p:cNvPr>
          <p:cNvSpPr>
            <a:spLocks noGrp="1"/>
          </p:cNvSpPr>
          <p:nvPr>
            <p:ph type="title"/>
          </p:nvPr>
        </p:nvSpPr>
        <p:spPr>
          <a:xfrm>
            <a:off x="838200" y="307376"/>
            <a:ext cx="10515600" cy="847658"/>
          </a:xfrm>
        </p:spPr>
        <p:txBody>
          <a:bodyPr>
            <a:normAutofit/>
          </a:bodyPr>
          <a:lstStyle/>
          <a:p>
            <a:pPr algn="ctr"/>
            <a:r>
              <a:rPr lang="en-IN" sz="4000" b="1" dirty="0">
                <a:effectLst/>
                <a:latin typeface="Liberation Serif"/>
                <a:ea typeface="Noto Serif CJK SC"/>
                <a:cs typeface="Lohit Devanagari"/>
              </a:rPr>
              <a:t>Transaction</a:t>
            </a:r>
            <a:endParaRPr lang="en-IN" sz="19900" b="1" dirty="0"/>
          </a:p>
        </p:txBody>
      </p:sp>
      <p:sp>
        <p:nvSpPr>
          <p:cNvPr id="3" name="Content Placeholder 2">
            <a:extLst>
              <a:ext uri="{FF2B5EF4-FFF2-40B4-BE49-F238E27FC236}">
                <a16:creationId xmlns:a16="http://schemas.microsoft.com/office/drawing/2014/main" id="{08260E39-748D-CE79-72E6-C36792AE64E0}"/>
              </a:ext>
            </a:extLst>
          </p:cNvPr>
          <p:cNvSpPr>
            <a:spLocks noGrp="1"/>
          </p:cNvSpPr>
          <p:nvPr>
            <p:ph idx="1"/>
          </p:nvPr>
        </p:nvSpPr>
        <p:spPr>
          <a:xfrm>
            <a:off x="259882" y="1155034"/>
            <a:ext cx="11752446" cy="5395590"/>
          </a:xfrm>
        </p:spPr>
        <p:txBody>
          <a:bodyPr>
            <a:noAutofit/>
          </a:bodyPr>
          <a:lstStyle/>
          <a:p>
            <a:r>
              <a:rPr lang="en-IN" sz="2000" dirty="0">
                <a:effectLst/>
                <a:latin typeface="Times New Roman" panose="02020603050405020304" pitchFamily="18" charset="0"/>
                <a:ea typeface="Noto Serif CJK SC"/>
                <a:cs typeface="Times New Roman" panose="02020603050405020304" pitchFamily="18" charset="0"/>
              </a:rPr>
              <a:t>A transaction can have an arbitrary number of contracts involved in its execution, provided that its execution fits within the constraints of the block’s </a:t>
            </a:r>
            <a:r>
              <a:rPr lang="en-IN" sz="2000" dirty="0" err="1">
                <a:effectLst/>
                <a:latin typeface="Times New Roman" panose="02020603050405020304" pitchFamily="18" charset="0"/>
                <a:ea typeface="Noto Serif CJK SC"/>
                <a:cs typeface="Times New Roman" panose="02020603050405020304" pitchFamily="18" charset="0"/>
              </a:rPr>
              <a:t>gaslimit</a:t>
            </a:r>
            <a:r>
              <a:rPr lang="en-IN" sz="2000" dirty="0">
                <a:effectLst/>
                <a:latin typeface="Times New Roman" panose="02020603050405020304" pitchFamily="18" charset="0"/>
                <a:ea typeface="Noto Serif CJK SC"/>
                <a:cs typeface="Times New Roman" panose="02020603050405020304" pitchFamily="18" charset="0"/>
              </a:rPr>
              <a:t>.</a:t>
            </a:r>
          </a:p>
          <a:p>
            <a:endParaRPr lang="en-IN" sz="2000" dirty="0">
              <a:effectLst/>
              <a:latin typeface="Times New Roman" panose="02020603050405020304" pitchFamily="18" charset="0"/>
              <a:ea typeface="Noto Serif CJK SC"/>
              <a:cs typeface="Times New Roman" panose="02020603050405020304" pitchFamily="18" charset="0"/>
            </a:endParaRPr>
          </a:p>
          <a:p>
            <a:r>
              <a:rPr lang="en-IN" sz="2000" dirty="0">
                <a:effectLst/>
                <a:latin typeface="Times New Roman" panose="02020603050405020304" pitchFamily="18" charset="0"/>
                <a:ea typeface="Noto Serif CJK SC"/>
                <a:cs typeface="Times New Roman" panose="02020603050405020304" pitchFamily="18" charset="0"/>
              </a:rPr>
              <a:t>Solidity exposes a number of other transaction-related attributes, but groups them into a message (</a:t>
            </a:r>
            <a:r>
              <a:rPr lang="en-IN" sz="2000" dirty="0" err="1">
                <a:effectLst/>
                <a:latin typeface="Times New Roman" panose="02020603050405020304" pitchFamily="18" charset="0"/>
                <a:ea typeface="Noto Serif CJK SC"/>
                <a:cs typeface="Times New Roman" panose="02020603050405020304" pitchFamily="18" charset="0"/>
              </a:rPr>
              <a:t>msg</a:t>
            </a:r>
            <a:r>
              <a:rPr lang="en-IN" sz="2000" dirty="0">
                <a:effectLst/>
                <a:latin typeface="Times New Roman" panose="02020603050405020304" pitchFamily="18" charset="0"/>
                <a:ea typeface="Noto Serif CJK SC"/>
                <a:cs typeface="Times New Roman" panose="02020603050405020304" pitchFamily="18" charset="0"/>
              </a:rPr>
              <a:t>) abstraction.</a:t>
            </a:r>
          </a:p>
          <a:p>
            <a:r>
              <a:rPr lang="en-IN" sz="2000" dirty="0">
                <a:effectLst/>
                <a:latin typeface="Times New Roman" panose="02020603050405020304" pitchFamily="18" charset="0"/>
                <a:ea typeface="Noto Serif CJK SC"/>
                <a:cs typeface="Times New Roman" panose="02020603050405020304" pitchFamily="18" charset="0"/>
              </a:rPr>
              <a:t>Message refer to the communication between contracts and anything that can call them, such as other contracts. For example, a contract function call will always have a </a:t>
            </a:r>
            <a:r>
              <a:rPr lang="en-IN" sz="2000" dirty="0" err="1">
                <a:effectLst/>
                <a:latin typeface="Times New Roman" panose="02020603050405020304" pitchFamily="18" charset="0"/>
                <a:ea typeface="Noto Serif CJK SC"/>
                <a:cs typeface="Times New Roman" panose="02020603050405020304" pitchFamily="18" charset="0"/>
              </a:rPr>
              <a:t>msg.sender</a:t>
            </a:r>
            <a:r>
              <a:rPr lang="en-IN" sz="2000" dirty="0">
                <a:effectLst/>
                <a:latin typeface="Times New Roman" panose="02020603050405020304" pitchFamily="18" charset="0"/>
                <a:ea typeface="Noto Serif CJK SC"/>
                <a:cs typeface="Times New Roman" panose="02020603050405020304" pitchFamily="18" charset="0"/>
              </a:rPr>
              <a:t>. That </a:t>
            </a:r>
            <a:r>
              <a:rPr lang="en-IN" sz="2000" dirty="0" err="1">
                <a:effectLst/>
                <a:latin typeface="Times New Roman" panose="02020603050405020304" pitchFamily="18" charset="0"/>
                <a:ea typeface="Noto Serif CJK SC"/>
                <a:cs typeface="Times New Roman" panose="02020603050405020304" pitchFamily="18" charset="0"/>
              </a:rPr>
              <a:t>msg.sender</a:t>
            </a:r>
            <a:r>
              <a:rPr lang="en-IN" sz="2000" dirty="0">
                <a:effectLst/>
                <a:latin typeface="Times New Roman" panose="02020603050405020304" pitchFamily="18" charset="0"/>
                <a:ea typeface="Noto Serif CJK SC"/>
                <a:cs typeface="Times New Roman" panose="02020603050405020304" pitchFamily="18" charset="0"/>
              </a:rPr>
              <a:t> could be equal to the </a:t>
            </a:r>
            <a:r>
              <a:rPr lang="en-IN" sz="2000" dirty="0" err="1">
                <a:effectLst/>
                <a:latin typeface="Times New Roman" panose="02020603050405020304" pitchFamily="18" charset="0"/>
                <a:ea typeface="Noto Serif CJK SC"/>
                <a:cs typeface="Times New Roman" panose="02020603050405020304" pitchFamily="18" charset="0"/>
              </a:rPr>
              <a:t>tx.origin</a:t>
            </a:r>
            <a:r>
              <a:rPr lang="en-IN" sz="2000" dirty="0">
                <a:effectLst/>
                <a:latin typeface="Times New Roman" panose="02020603050405020304" pitchFamily="18" charset="0"/>
                <a:ea typeface="Noto Serif CJK SC"/>
                <a:cs typeface="Times New Roman" panose="02020603050405020304" pitchFamily="18" charset="0"/>
              </a:rPr>
              <a:t> or the creator of the transaction, or it could be the address of an intermediatory contract.</a:t>
            </a:r>
          </a:p>
          <a:p>
            <a:endParaRPr lang="en-IN" sz="2000" dirty="0">
              <a:latin typeface="Times New Roman" panose="02020603050405020304" pitchFamily="18" charset="0"/>
              <a:ea typeface="Noto Serif CJK SC"/>
              <a:cs typeface="Times New Roman" panose="02020603050405020304" pitchFamily="18" charset="0"/>
            </a:endParaRPr>
          </a:p>
          <a:p>
            <a:r>
              <a:rPr lang="en-IN" sz="2000" dirty="0">
                <a:effectLst/>
                <a:latin typeface="Times New Roman" panose="02020603050405020304" pitchFamily="18" charset="0"/>
                <a:ea typeface="Noto Serif CJK SC"/>
                <a:cs typeface="Times New Roman" panose="02020603050405020304" pitchFamily="18" charset="0"/>
              </a:rPr>
              <a:t>Solidity’s message (</a:t>
            </a:r>
            <a:r>
              <a:rPr lang="en-IN" sz="2000" dirty="0" err="1">
                <a:effectLst/>
                <a:latin typeface="Times New Roman" panose="02020603050405020304" pitchFamily="18" charset="0"/>
                <a:ea typeface="Noto Serif CJK SC"/>
                <a:cs typeface="Times New Roman" panose="02020603050405020304" pitchFamily="18" charset="0"/>
              </a:rPr>
              <a:t>msg</a:t>
            </a:r>
            <a:r>
              <a:rPr lang="en-IN" sz="2000" dirty="0">
                <a:effectLst/>
                <a:latin typeface="Times New Roman" panose="02020603050405020304" pitchFamily="18" charset="0"/>
                <a:ea typeface="Noto Serif CJK SC"/>
                <a:cs typeface="Times New Roman" panose="02020603050405020304" pitchFamily="18" charset="0"/>
              </a:rPr>
              <a:t>) attributes are as follows: </a:t>
            </a:r>
          </a:p>
          <a:p>
            <a:r>
              <a:rPr lang="en-IN" sz="2000" dirty="0">
                <a:effectLst/>
                <a:latin typeface="Times New Roman" panose="02020603050405020304" pitchFamily="18" charset="0"/>
                <a:ea typeface="Noto Serif CJK SC"/>
                <a:cs typeface="Times New Roman" panose="02020603050405020304" pitchFamily="18" charset="0"/>
              </a:rPr>
              <a:t>data (raw bytes of data sent to the currently executed function), </a:t>
            </a:r>
          </a:p>
          <a:p>
            <a:r>
              <a:rPr lang="en-IN" sz="2000" dirty="0">
                <a:effectLst/>
                <a:latin typeface="Times New Roman" panose="02020603050405020304" pitchFamily="18" charset="0"/>
                <a:ea typeface="Noto Serif CJK SC"/>
                <a:cs typeface="Times New Roman" panose="02020603050405020304" pitchFamily="18" charset="0"/>
              </a:rPr>
              <a:t>sender (address of the caller of the currently executed external or public function), </a:t>
            </a:r>
          </a:p>
          <a:p>
            <a:r>
              <a:rPr lang="en-IN" sz="2000" dirty="0">
                <a:effectLst/>
                <a:latin typeface="Times New Roman" panose="02020603050405020304" pitchFamily="18" charset="0"/>
                <a:ea typeface="Noto Serif CJK SC"/>
                <a:cs typeface="Times New Roman" panose="02020603050405020304" pitchFamily="18" charset="0"/>
              </a:rPr>
              <a:t>sig (a function identifier, first four bytes of the </a:t>
            </a:r>
            <a:r>
              <a:rPr lang="en-IN" sz="2000" dirty="0" err="1">
                <a:effectLst/>
                <a:latin typeface="Times New Roman" panose="02020603050405020304" pitchFamily="18" charset="0"/>
                <a:ea typeface="Noto Serif CJK SC"/>
                <a:cs typeface="Times New Roman" panose="02020603050405020304" pitchFamily="18" charset="0"/>
              </a:rPr>
              <a:t>calldata</a:t>
            </a:r>
            <a:r>
              <a:rPr lang="en-IN" sz="2000" dirty="0">
                <a:effectLst/>
                <a:latin typeface="Times New Roman" panose="02020603050405020304" pitchFamily="18" charset="0"/>
                <a:ea typeface="Noto Serif CJK SC"/>
                <a:cs typeface="Times New Roman" panose="02020603050405020304" pitchFamily="18" charset="0"/>
              </a:rPr>
              <a:t> determine which function is being called.), </a:t>
            </a:r>
          </a:p>
          <a:p>
            <a:r>
              <a:rPr lang="en-IN" sz="2000" dirty="0">
                <a:effectLst/>
                <a:latin typeface="Times New Roman" panose="02020603050405020304" pitchFamily="18" charset="0"/>
                <a:ea typeface="Noto Serif CJK SC"/>
                <a:cs typeface="Times New Roman" panose="02020603050405020304" pitchFamily="18" charset="0"/>
              </a:rPr>
              <a:t>value (amount of </a:t>
            </a:r>
            <a:r>
              <a:rPr lang="en-IN" sz="2000" dirty="0" err="1">
                <a:effectLst/>
                <a:latin typeface="Times New Roman" panose="02020603050405020304" pitchFamily="18" charset="0"/>
                <a:ea typeface="Noto Serif CJK SC"/>
                <a:cs typeface="Times New Roman" panose="02020603050405020304" pitchFamily="18" charset="0"/>
              </a:rPr>
              <a:t>wei</a:t>
            </a:r>
            <a:r>
              <a:rPr lang="en-IN" sz="2000" dirty="0">
                <a:effectLst/>
                <a:latin typeface="Times New Roman" panose="02020603050405020304" pitchFamily="18" charset="0"/>
                <a:ea typeface="Noto Serif CJK SC"/>
                <a:cs typeface="Times New Roman" panose="02020603050405020304" pitchFamily="18" charset="0"/>
              </a:rPr>
              <a:t> sent to this function), </a:t>
            </a:r>
          </a:p>
          <a:p>
            <a:r>
              <a:rPr lang="en-IN" sz="2000" dirty="0">
                <a:effectLst/>
                <a:latin typeface="Times New Roman" panose="02020603050405020304" pitchFamily="18" charset="0"/>
                <a:ea typeface="Noto Serif CJK SC"/>
                <a:cs typeface="Times New Roman" panose="02020603050405020304" pitchFamily="18" charset="0"/>
              </a:rPr>
              <a:t>timestamp, </a:t>
            </a:r>
            <a:r>
              <a:rPr lang="en-IN" sz="2000" dirty="0" err="1">
                <a:effectLst/>
                <a:latin typeface="Times New Roman" panose="02020603050405020304" pitchFamily="18" charset="0"/>
                <a:ea typeface="Noto Serif CJK SC"/>
                <a:cs typeface="Times New Roman" panose="02020603050405020304" pitchFamily="18" charset="0"/>
              </a:rPr>
              <a:t>blockhash</a:t>
            </a:r>
            <a:r>
              <a:rPr lang="en-IN" sz="2000" dirty="0">
                <a:effectLst/>
                <a:latin typeface="Times New Roman" panose="02020603050405020304" pitchFamily="18" charset="0"/>
                <a:ea typeface="Noto Serif CJK SC"/>
                <a:cs typeface="Times New Roman" panose="02020603050405020304" pitchFamily="18" charset="0"/>
              </a:rPr>
              <a:t>, difficulty, </a:t>
            </a:r>
            <a:r>
              <a:rPr lang="en-IN" sz="2000" dirty="0" err="1">
                <a:effectLst/>
                <a:latin typeface="Times New Roman" panose="02020603050405020304" pitchFamily="18" charset="0"/>
                <a:ea typeface="Noto Serif CJK SC"/>
                <a:cs typeface="Times New Roman" panose="02020603050405020304" pitchFamily="18" charset="0"/>
              </a:rPr>
              <a:t>gaslimit</a:t>
            </a:r>
            <a:r>
              <a:rPr lang="en-IN" sz="2000" dirty="0">
                <a:effectLst/>
                <a:latin typeface="Times New Roman" panose="02020603050405020304" pitchFamily="18" charset="0"/>
                <a:ea typeface="Noto Serif CJK SC"/>
                <a:cs typeface="Times New Roman" panose="02020603050405020304" pitchFamily="18" charset="0"/>
              </a:rPr>
              <a:t>, </a:t>
            </a:r>
            <a:r>
              <a:rPr lang="en-IN" sz="2000" dirty="0" err="1">
                <a:effectLst/>
                <a:latin typeface="Times New Roman" panose="02020603050405020304" pitchFamily="18" charset="0"/>
                <a:ea typeface="Noto Serif CJK SC"/>
                <a:cs typeface="Times New Roman" panose="02020603050405020304" pitchFamily="18" charset="0"/>
              </a:rPr>
              <a:t>coinbase</a:t>
            </a:r>
            <a:r>
              <a:rPr lang="en-IN" sz="2000" dirty="0">
                <a:effectLst/>
                <a:latin typeface="Times New Roman" panose="02020603050405020304" pitchFamily="18" charset="0"/>
                <a:ea typeface="Noto Serif CJK SC"/>
                <a:cs typeface="Times New Roman" panose="02020603050405020304" pitchFamily="18" charset="0"/>
              </a:rPr>
              <a:t> (address of block creator).</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7788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6936-906C-EF5F-2DDD-7BDD9396A07C}"/>
              </a:ext>
            </a:extLst>
          </p:cNvPr>
          <p:cNvSpPr>
            <a:spLocks noGrp="1"/>
          </p:cNvSpPr>
          <p:nvPr>
            <p:ph type="title"/>
          </p:nvPr>
        </p:nvSpPr>
        <p:spPr>
          <a:xfrm>
            <a:off x="838200" y="307376"/>
            <a:ext cx="10515600" cy="847658"/>
          </a:xfrm>
        </p:spPr>
        <p:txBody>
          <a:bodyPr>
            <a:normAutofit/>
          </a:bodyPr>
          <a:lstStyle/>
          <a:p>
            <a:pPr algn="ctr"/>
            <a:r>
              <a:rPr lang="en-IN" sz="4000" b="1" dirty="0">
                <a:effectLst/>
                <a:latin typeface="Liberation Serif"/>
                <a:ea typeface="Noto Serif CJK SC"/>
                <a:cs typeface="Lohit Devanagari"/>
              </a:rPr>
              <a:t>Signing Transaction</a:t>
            </a:r>
            <a:endParaRPr lang="en-IN" sz="19900" b="1" dirty="0"/>
          </a:p>
        </p:txBody>
      </p:sp>
      <p:sp>
        <p:nvSpPr>
          <p:cNvPr id="3" name="Content Placeholder 2">
            <a:extLst>
              <a:ext uri="{FF2B5EF4-FFF2-40B4-BE49-F238E27FC236}">
                <a16:creationId xmlns:a16="http://schemas.microsoft.com/office/drawing/2014/main" id="{08260E39-748D-CE79-72E6-C36792AE64E0}"/>
              </a:ext>
            </a:extLst>
          </p:cNvPr>
          <p:cNvSpPr>
            <a:spLocks noGrp="1"/>
          </p:cNvSpPr>
          <p:nvPr>
            <p:ph idx="1"/>
          </p:nvPr>
        </p:nvSpPr>
        <p:spPr>
          <a:xfrm>
            <a:off x="259882" y="1155034"/>
            <a:ext cx="11752446" cy="5395590"/>
          </a:xfrm>
        </p:spPr>
        <p:txBody>
          <a:bodyPr>
            <a:noAutofit/>
          </a:bodyPr>
          <a:lstStyle/>
          <a:p>
            <a:r>
              <a:rPr lang="en-IN" sz="2000" dirty="0">
                <a:effectLst/>
                <a:latin typeface="Times New Roman" panose="02020603050405020304" pitchFamily="18" charset="0"/>
                <a:ea typeface="Noto Serif CJK SC"/>
                <a:cs typeface="Times New Roman" panose="02020603050405020304" pitchFamily="18" charset="0"/>
              </a:rPr>
              <a:t>The wallet software such as </a:t>
            </a:r>
            <a:r>
              <a:rPr lang="en-IN" sz="2000" dirty="0" err="1">
                <a:effectLst/>
                <a:latin typeface="Times New Roman" panose="02020603050405020304" pitchFamily="18" charset="0"/>
                <a:ea typeface="Noto Serif CJK SC"/>
                <a:cs typeface="Times New Roman" panose="02020603050405020304" pitchFamily="18" charset="0"/>
              </a:rPr>
              <a:t>Metamask</a:t>
            </a:r>
            <a:r>
              <a:rPr lang="en-IN" sz="2000" dirty="0">
                <a:effectLst/>
                <a:latin typeface="Times New Roman" panose="02020603050405020304" pitchFamily="18" charset="0"/>
                <a:ea typeface="Noto Serif CJK SC"/>
                <a:cs typeface="Times New Roman" panose="02020603050405020304" pitchFamily="18" charset="0"/>
              </a:rPr>
              <a:t> handles signing the transactions using the user’s private key.</a:t>
            </a:r>
          </a:p>
          <a:p>
            <a:endParaRPr lang="en-IN" sz="2000" dirty="0">
              <a:effectLst/>
              <a:latin typeface="Times New Roman" panose="02020603050405020304" pitchFamily="18" charset="0"/>
              <a:ea typeface="Noto Serif CJK SC"/>
              <a:cs typeface="Times New Roman" panose="02020603050405020304" pitchFamily="18" charset="0"/>
            </a:endParaRPr>
          </a:p>
          <a:p>
            <a:r>
              <a:rPr lang="en-IN" sz="2000" dirty="0">
                <a:effectLst/>
                <a:latin typeface="Times New Roman" panose="02020603050405020304" pitchFamily="18" charset="0"/>
                <a:ea typeface="Noto Serif CJK SC"/>
                <a:cs typeface="Times New Roman" panose="02020603050405020304" pitchFamily="18" charset="0"/>
              </a:rPr>
              <a:t>Without this cryptographic signature, there is no way to authenticate whether a transaction was actually sent by its specified EOA.</a:t>
            </a:r>
          </a:p>
          <a:p>
            <a:endParaRPr lang="en-IN" sz="2000" dirty="0">
              <a:latin typeface="Times New Roman" panose="02020603050405020304" pitchFamily="18" charset="0"/>
              <a:ea typeface="Noto Serif CJK SC"/>
              <a:cs typeface="Times New Roman" panose="02020603050405020304" pitchFamily="18" charset="0"/>
            </a:endParaRPr>
          </a:p>
          <a:p>
            <a:r>
              <a:rPr lang="en-IN" sz="2000" dirty="0">
                <a:effectLst/>
                <a:latin typeface="Times New Roman" panose="02020603050405020304" pitchFamily="18" charset="0"/>
                <a:ea typeface="Noto Serif CJK SC"/>
                <a:cs typeface="Times New Roman" panose="02020603050405020304" pitchFamily="18" charset="0"/>
              </a:rPr>
              <a:t>When we send an Ethereum transaction using any of the web3 libraries, the cryptographic signature happens in the background.</a:t>
            </a:r>
          </a:p>
          <a:p>
            <a:endParaRPr lang="en-IN" sz="2000" dirty="0">
              <a:effectLst/>
              <a:latin typeface="Times New Roman" panose="02020603050405020304" pitchFamily="18" charset="0"/>
              <a:ea typeface="Noto Serif CJK SC"/>
              <a:cs typeface="Times New Roman" panose="02020603050405020304" pitchFamily="18" charset="0"/>
            </a:endParaRPr>
          </a:p>
          <a:p>
            <a:r>
              <a:rPr lang="en-IN" sz="2000" dirty="0">
                <a:effectLst/>
                <a:latin typeface="Times New Roman" panose="02020603050405020304" pitchFamily="18" charset="0"/>
                <a:ea typeface="Noto Serif CJK SC"/>
                <a:cs typeface="Times New Roman" panose="02020603050405020304" pitchFamily="18" charset="0"/>
              </a:rPr>
              <a:t>The following transaction attributes (nonce, </a:t>
            </a:r>
            <a:r>
              <a:rPr lang="en-IN" sz="2000" dirty="0" err="1">
                <a:effectLst/>
                <a:latin typeface="Times New Roman" panose="02020603050405020304" pitchFamily="18" charset="0"/>
                <a:ea typeface="Noto Serif CJK SC"/>
                <a:cs typeface="Times New Roman" panose="02020603050405020304" pitchFamily="18" charset="0"/>
              </a:rPr>
              <a:t>gasprice</a:t>
            </a:r>
            <a:r>
              <a:rPr lang="en-IN" sz="2000" dirty="0">
                <a:effectLst/>
                <a:latin typeface="Times New Roman" panose="02020603050405020304" pitchFamily="18" charset="0"/>
                <a:ea typeface="Noto Serif CJK SC"/>
                <a:cs typeface="Times New Roman" panose="02020603050405020304" pitchFamily="18" charset="0"/>
              </a:rPr>
              <a:t>, gas, to, value, data, </a:t>
            </a:r>
            <a:r>
              <a:rPr lang="en-IN" sz="2000" dirty="0" err="1">
                <a:effectLst/>
                <a:latin typeface="Times New Roman" panose="02020603050405020304" pitchFamily="18" charset="0"/>
                <a:ea typeface="Noto Serif CJK SC"/>
                <a:cs typeface="Times New Roman" panose="02020603050405020304" pitchFamily="18" charset="0"/>
              </a:rPr>
              <a:t>chainId</a:t>
            </a:r>
            <a:r>
              <a:rPr lang="en-IN" sz="2000" dirty="0">
                <a:effectLst/>
                <a:latin typeface="Times New Roman" panose="02020603050405020304" pitchFamily="18" charset="0"/>
                <a:ea typeface="Noto Serif CJK SC"/>
                <a:cs typeface="Times New Roman" panose="02020603050405020304" pitchFamily="18" charset="0"/>
              </a:rPr>
              <a:t>) are concatenated, encoded, and then signed with the configured private key.</a:t>
            </a:r>
          </a:p>
          <a:p>
            <a:endParaRPr lang="en-IN" sz="2000" dirty="0">
              <a:latin typeface="Times New Roman" panose="02020603050405020304" pitchFamily="18" charset="0"/>
              <a:ea typeface="Noto Serif CJK SC"/>
              <a:cs typeface="Times New Roman" panose="02020603050405020304" pitchFamily="18" charset="0"/>
            </a:endParaRPr>
          </a:p>
          <a:p>
            <a:r>
              <a:rPr lang="en-IN" sz="2000" dirty="0">
                <a:effectLst/>
                <a:latin typeface="Times New Roman" panose="02020603050405020304" pitchFamily="18" charset="0"/>
                <a:ea typeface="Noto Serif CJK SC"/>
                <a:cs typeface="Times New Roman" panose="02020603050405020304" pitchFamily="18" charset="0"/>
              </a:rPr>
              <a:t>Once these attributes are signed, the signature itself is included in the transaction so that Ethereum nodes can validate that the sender is legitimate.</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754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6936-906C-EF5F-2DDD-7BDD9396A07C}"/>
              </a:ext>
            </a:extLst>
          </p:cNvPr>
          <p:cNvSpPr>
            <a:spLocks noGrp="1"/>
          </p:cNvSpPr>
          <p:nvPr>
            <p:ph type="title"/>
          </p:nvPr>
        </p:nvSpPr>
        <p:spPr>
          <a:xfrm>
            <a:off x="838200" y="307376"/>
            <a:ext cx="10515600" cy="847658"/>
          </a:xfrm>
        </p:spPr>
        <p:txBody>
          <a:bodyPr>
            <a:normAutofit/>
          </a:bodyPr>
          <a:lstStyle/>
          <a:p>
            <a:pPr algn="ctr">
              <a:lnSpc>
                <a:spcPct val="115000"/>
              </a:lnSpc>
              <a:spcAft>
                <a:spcPts val="700"/>
              </a:spcAft>
            </a:pPr>
            <a:r>
              <a:rPr lang="en-IN" sz="4000" b="1" kern="100" dirty="0">
                <a:effectLst/>
                <a:latin typeface="Liberation Serif"/>
                <a:ea typeface="Noto Serif CJK SC"/>
                <a:cs typeface="Lohit Devanagari"/>
              </a:rPr>
              <a:t>Ethereum Client</a:t>
            </a:r>
          </a:p>
        </p:txBody>
      </p:sp>
      <p:sp>
        <p:nvSpPr>
          <p:cNvPr id="3" name="Content Placeholder 2">
            <a:extLst>
              <a:ext uri="{FF2B5EF4-FFF2-40B4-BE49-F238E27FC236}">
                <a16:creationId xmlns:a16="http://schemas.microsoft.com/office/drawing/2014/main" id="{08260E39-748D-CE79-72E6-C36792AE64E0}"/>
              </a:ext>
            </a:extLst>
          </p:cNvPr>
          <p:cNvSpPr>
            <a:spLocks noGrp="1"/>
          </p:cNvSpPr>
          <p:nvPr>
            <p:ph idx="1"/>
          </p:nvPr>
        </p:nvSpPr>
        <p:spPr>
          <a:xfrm>
            <a:off x="259882" y="1253446"/>
            <a:ext cx="11752446" cy="5297177"/>
          </a:xfrm>
        </p:spPr>
        <p:txBody>
          <a:bodyPr>
            <a:noAutofit/>
          </a:bodyPr>
          <a:lstStyle/>
          <a:p>
            <a:r>
              <a:rPr lang="en-IN" sz="2000" dirty="0">
                <a:effectLst/>
                <a:latin typeface="Times New Roman" panose="02020603050405020304" pitchFamily="18" charset="0"/>
                <a:ea typeface="Noto Serif CJK SC"/>
                <a:cs typeface="Times New Roman" panose="02020603050405020304" pitchFamily="18" charset="0"/>
              </a:rPr>
              <a:t>A software that allows us to run an Ethereum node on our machine.</a:t>
            </a:r>
          </a:p>
          <a:p>
            <a:endParaRPr lang="en-IN" sz="2000" dirty="0">
              <a:effectLst/>
              <a:latin typeface="Times New Roman" panose="02020603050405020304" pitchFamily="18" charset="0"/>
              <a:ea typeface="Noto Serif CJK SC"/>
              <a:cs typeface="Times New Roman" panose="02020603050405020304" pitchFamily="18" charset="0"/>
            </a:endParaRPr>
          </a:p>
          <a:p>
            <a:r>
              <a:rPr lang="en-IN" sz="2000" dirty="0">
                <a:effectLst/>
                <a:latin typeface="Times New Roman" panose="02020603050405020304" pitchFamily="18" charset="0"/>
                <a:ea typeface="Noto Serif CJK SC"/>
                <a:cs typeface="Times New Roman" panose="02020603050405020304" pitchFamily="18" charset="0"/>
              </a:rPr>
              <a:t>This software also allows us to create accounts or launch an interactive console that preloads Web3.</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It will also run a server </a:t>
            </a:r>
            <a:r>
              <a:rPr lang="en-IN" sz="2000" dirty="0">
                <a:effectLst/>
                <a:latin typeface="Times New Roman" panose="02020603050405020304" pitchFamily="18" charset="0"/>
                <a:ea typeface="Noto Serif CJK SC"/>
                <a:cs typeface="Times New Roman" panose="02020603050405020304" pitchFamily="18" charset="0"/>
              </a:rPr>
              <a:t>to expose the Ethereum JSON RPC API</a:t>
            </a:r>
            <a:r>
              <a:rPr lang="en-IN" sz="2000" dirty="0">
                <a:latin typeface="Times New Roman" panose="02020603050405020304" pitchFamily="18" charset="0"/>
                <a:ea typeface="Noto Serif CJK SC"/>
                <a:cs typeface="Times New Roman" panose="02020603050405020304" pitchFamily="18" charset="0"/>
              </a:rPr>
              <a:t> that allows us to interact with the blockchain.</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Ethereum Clients: </a:t>
            </a:r>
            <a:r>
              <a:rPr lang="en-IN" sz="2000" dirty="0" err="1">
                <a:effectLst/>
                <a:latin typeface="Times New Roman" panose="02020603050405020304" pitchFamily="18" charset="0"/>
                <a:ea typeface="Noto Serif CJK SC"/>
                <a:cs typeface="Times New Roman" panose="02020603050405020304" pitchFamily="18" charset="0"/>
              </a:rPr>
              <a:t>cpp-ethereum</a:t>
            </a:r>
            <a:r>
              <a:rPr lang="en-IN" sz="2000" dirty="0">
                <a:effectLst/>
                <a:latin typeface="Times New Roman" panose="02020603050405020304" pitchFamily="18" charset="0"/>
                <a:ea typeface="Noto Serif CJK SC"/>
                <a:cs typeface="Times New Roman" panose="02020603050405020304" pitchFamily="18" charset="0"/>
              </a:rPr>
              <a:t>, Geth, Parity</a:t>
            </a:r>
          </a:p>
          <a:p>
            <a:endParaRPr lang="en-IN" sz="2000" dirty="0">
              <a:effectLst/>
              <a:latin typeface="Times New Roman" panose="02020603050405020304" pitchFamily="18" charset="0"/>
              <a:ea typeface="Noto Serif CJK SC"/>
              <a:cs typeface="Times New Roman" panose="02020603050405020304" pitchFamily="18" charset="0"/>
            </a:endParaRPr>
          </a:p>
          <a:p>
            <a:r>
              <a:rPr lang="en-IN" sz="2000" dirty="0">
                <a:effectLst/>
                <a:latin typeface="Times New Roman" panose="02020603050405020304" pitchFamily="18" charset="0"/>
                <a:ea typeface="Noto Serif CJK SC"/>
                <a:cs typeface="Times New Roman" panose="02020603050405020304" pitchFamily="18" charset="0"/>
              </a:rPr>
              <a:t>Once the client is installed, you can begin to sync the blocks from the network.</a:t>
            </a:r>
            <a:endParaRPr lang="en-IN" sz="2000" dirty="0">
              <a:latin typeface="Times New Roman" panose="02020603050405020304" pitchFamily="18" charset="0"/>
              <a:ea typeface="Noto Serif CJK SC"/>
              <a:cs typeface="Times New Roman" panose="02020603050405020304" pitchFamily="18" charset="0"/>
            </a:endParaRPr>
          </a:p>
          <a:p>
            <a:endParaRPr lang="en-IN" sz="2000" dirty="0">
              <a:effectLst/>
              <a:latin typeface="Times New Roman" panose="02020603050405020304" pitchFamily="18" charset="0"/>
              <a:ea typeface="Noto Serif CJK SC"/>
              <a:cs typeface="Times New Roman" panose="02020603050405020304" pitchFamily="18" charset="0"/>
            </a:endParaRPr>
          </a:p>
          <a:p>
            <a:r>
              <a:rPr lang="en-IN" sz="2000" dirty="0">
                <a:effectLst/>
                <a:latin typeface="Times New Roman" panose="02020603050405020304" pitchFamily="18" charset="0"/>
                <a:ea typeface="Noto Serif CJK SC"/>
                <a:cs typeface="Times New Roman" panose="02020603050405020304" pitchFamily="18" charset="0"/>
              </a:rPr>
              <a:t>If your application required users to download and run a full Ethereum client, you just lost a lot of potential users.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067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353</TotalTime>
  <Words>1847</Words>
  <Application>Microsoft Office PowerPoint</Application>
  <PresentationFormat>Widescreen</PresentationFormat>
  <Paragraphs>156</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Calibri Light</vt:lpstr>
      <vt:lpstr>Liberation Serif</vt:lpstr>
      <vt:lpstr>Times New Roman</vt:lpstr>
      <vt:lpstr>Office Theme</vt:lpstr>
      <vt:lpstr>Ethereum  Smart Contract  Programming</vt:lpstr>
      <vt:lpstr>Ether and Networks</vt:lpstr>
      <vt:lpstr>Gas and Transaction Cost</vt:lpstr>
      <vt:lpstr>Accounts</vt:lpstr>
      <vt:lpstr>Smart Contracts</vt:lpstr>
      <vt:lpstr>Smart Contracts</vt:lpstr>
      <vt:lpstr>Transaction</vt:lpstr>
      <vt:lpstr>Signing Transaction</vt:lpstr>
      <vt:lpstr>Ethereum Client</vt:lpstr>
      <vt:lpstr>Metamask</vt:lpstr>
      <vt:lpstr>Other software requirements</vt:lpstr>
      <vt:lpstr>Contract Deployment</vt:lpstr>
      <vt:lpstr>What happens during the deployment</vt:lpstr>
      <vt:lpstr>First smart contract: Greet everyone</vt:lpstr>
      <vt:lpstr>Second smart contract: Bank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and characteristics of Ethereum Blockchain</dc:title>
  <dc:creator>Ankit Agrawal</dc:creator>
  <cp:lastModifiedBy>Ankit Agrawal</cp:lastModifiedBy>
  <cp:revision>1</cp:revision>
  <dcterms:created xsi:type="dcterms:W3CDTF">2023-04-15T10:26:11Z</dcterms:created>
  <dcterms:modified xsi:type="dcterms:W3CDTF">2023-04-15T16:19:40Z</dcterms:modified>
</cp:coreProperties>
</file>