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94" r:id="rId2"/>
    <p:sldId id="303" r:id="rId3"/>
    <p:sldId id="304" r:id="rId4"/>
    <p:sldId id="302" r:id="rId5"/>
    <p:sldId id="298" r:id="rId6"/>
    <p:sldId id="301" r:id="rId7"/>
    <p:sldId id="305" r:id="rId8"/>
    <p:sldId id="307" r:id="rId9"/>
    <p:sldId id="296" r:id="rId10"/>
    <p:sldId id="30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DDA4-0DA0-F583-0682-0A07A42109A4}" v="717" dt="2023-05-21T16:26:52.469"/>
    <p1510:client id="{C0F5C075-D4B6-4CEF-87D6-880E05944EE8}" v="177" dt="2023-05-21T12:38:35.30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RA S ." userId="S::2022mt93172@wilp.bits-pilani.ac.in::94422948-6404-438b-92d1-16ae0178e2fb" providerId="AD" clId="Web-{C0F5C075-D4B6-4CEF-87D6-880E05944EE8}"/>
    <pc:docChg chg="addSld delSld modSld sldOrd">
      <pc:chgData name="PAVITHRA S ." userId="S::2022mt93172@wilp.bits-pilani.ac.in::94422948-6404-438b-92d1-16ae0178e2fb" providerId="AD" clId="Web-{C0F5C075-D4B6-4CEF-87D6-880E05944EE8}" dt="2023-05-21T12:38:35.304" v="303"/>
      <pc:docMkLst>
        <pc:docMk/>
      </pc:docMkLst>
      <pc:sldChg chg="addSp delSp modSp mod modClrScheme chgLayout">
        <pc:chgData name="PAVITHRA S ." userId="S::2022mt93172@wilp.bits-pilani.ac.in::94422948-6404-438b-92d1-16ae0178e2fb" providerId="AD" clId="Web-{C0F5C075-D4B6-4CEF-87D6-880E05944EE8}" dt="2023-05-21T12:27:23.263" v="208" actId="1076"/>
        <pc:sldMkLst>
          <pc:docMk/>
          <pc:sldMk cId="4178855724" sldId="298"/>
        </pc:sldMkLst>
        <pc:spChg chg="mod">
          <ac:chgData name="PAVITHRA S ." userId="S::2022mt93172@wilp.bits-pilani.ac.in::94422948-6404-438b-92d1-16ae0178e2fb" providerId="AD" clId="Web-{C0F5C075-D4B6-4CEF-87D6-880E05944EE8}" dt="2023-05-21T12:27:23.263" v="208" actId="1076"/>
          <ac:spMkLst>
            <pc:docMk/>
            <pc:sldMk cId="4178855724" sldId="298"/>
            <ac:spMk id="2" creationId="{C5E4E4BD-D79F-5C91-529B-EAB049185A3F}"/>
          </ac:spMkLst>
        </pc:spChg>
        <pc:spChg chg="del mod">
          <ac:chgData name="PAVITHRA S ." userId="S::2022mt93172@wilp.bits-pilani.ac.in::94422948-6404-438b-92d1-16ae0178e2fb" providerId="AD" clId="Web-{C0F5C075-D4B6-4CEF-87D6-880E05944EE8}" dt="2023-05-21T12:20:26.076" v="143"/>
          <ac:spMkLst>
            <pc:docMk/>
            <pc:sldMk cId="4178855724" sldId="298"/>
            <ac:spMk id="3" creationId="{29C3E367-4CC2-BADA-8133-424818487C4B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0:45.186" v="144"/>
          <ac:spMkLst>
            <pc:docMk/>
            <pc:sldMk cId="4178855724" sldId="298"/>
            <ac:spMk id="5" creationId="{EBF93275-62D8-8802-7AB5-6740954C5886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0:45.186" v="144"/>
          <ac:spMkLst>
            <pc:docMk/>
            <pc:sldMk cId="4178855724" sldId="298"/>
            <ac:spMk id="423" creationId="{5DCE78CC-3A7E-3C4C-6D3C-E95AC64653CF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7:01.747" v="205"/>
          <ac:spMkLst>
            <pc:docMk/>
            <pc:sldMk cId="4178855724" sldId="298"/>
            <ac:spMk id="429" creationId="{320CF6FA-D934-4EA4-6776-2EDC9765BD00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7:05.013" v="206"/>
          <ac:spMkLst>
            <pc:docMk/>
            <pc:sldMk cId="4178855724" sldId="298"/>
            <ac:spMk id="431" creationId="{A59EBE32-2F02-67B7-79D6-F8D22726902C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7:13.513" v="207"/>
          <ac:spMkLst>
            <pc:docMk/>
            <pc:sldMk cId="4178855724" sldId="298"/>
            <ac:spMk id="433" creationId="{BF2479A9-E104-B82B-FA40-C735BD4968FC}"/>
          </ac:spMkLst>
        </pc:spChg>
        <pc:graphicFrameChg chg="add del mod modGraphic">
          <ac:chgData name="PAVITHRA S ." userId="S::2022mt93172@wilp.bits-pilani.ac.in::94422948-6404-438b-92d1-16ae0178e2fb" providerId="AD" clId="Web-{C0F5C075-D4B6-4CEF-87D6-880E05944EE8}" dt="2023-05-21T12:19:46.153" v="139"/>
          <ac:graphicFrameMkLst>
            <pc:docMk/>
            <pc:sldMk cId="4178855724" sldId="298"/>
            <ac:graphicFrameMk id="6" creationId="{2957D23E-B2BF-0F8A-0CE7-C11E5C6B9BC4}"/>
          </ac:graphicFrameMkLst>
        </pc:graphicFrameChg>
        <pc:graphicFrameChg chg="add">
          <ac:chgData name="PAVITHRA S ." userId="S::2022mt93172@wilp.bits-pilani.ac.in::94422948-6404-438b-92d1-16ae0178e2fb" providerId="AD" clId="Web-{C0F5C075-D4B6-4CEF-87D6-880E05944EE8}" dt="2023-05-21T12:20:45.186" v="144"/>
          <ac:graphicFrameMkLst>
            <pc:docMk/>
            <pc:sldMk cId="4178855724" sldId="298"/>
            <ac:graphicFrameMk id="425" creationId="{7CF91683-81D7-C13F-26C0-605109B7BB0E}"/>
          </ac:graphicFrameMkLst>
        </pc:graphicFrameChg>
      </pc:sldChg>
      <pc:sldChg chg="addSp delSp modSp new del mod modClrScheme chgLayout">
        <pc:chgData name="PAVITHRA S ." userId="S::2022mt93172@wilp.bits-pilani.ac.in::94422948-6404-438b-92d1-16ae0178e2fb" providerId="AD" clId="Web-{C0F5C075-D4B6-4CEF-87D6-880E05944EE8}" dt="2023-05-21T12:38:35.304" v="303"/>
        <pc:sldMkLst>
          <pc:docMk/>
          <pc:sldMk cId="4202010721" sldId="299"/>
        </pc:sldMkLst>
        <pc:spChg chg="add del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2" creationId="{B740EA9B-188A-DBF1-57E2-5185597CCAF8}"/>
          </ac:spMkLst>
        </pc:spChg>
        <pc:spChg chg="add del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3" creationId="{43C736CE-A9F3-87EB-033F-644F1DD0987C}"/>
          </ac:spMkLst>
        </pc:spChg>
        <pc:spChg chg="mod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4" creationId="{F1B0A18C-8D79-A202-E03A-3D89AFCB8639}"/>
          </ac:spMkLst>
        </pc:spChg>
        <pc:spChg chg="mod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5" creationId="{FF4575DD-A848-DB0C-59C1-EAF189BBBFF2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11" creationId="{CB215547-0E6C-E4EF-34D9-296F5392F3BE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22:59.050" v="164"/>
          <ac:spMkLst>
            <pc:docMk/>
            <pc:sldMk cId="4202010721" sldId="299"/>
            <ac:spMk id="13" creationId="{CB4B798A-7145-DF4C-C27C-B4AFA89ACAD5}"/>
          </ac:spMkLst>
        </pc:spChg>
        <pc:graphicFrameChg chg="add mod modGraphic">
          <ac:chgData name="PAVITHRA S ." userId="S::2022mt93172@wilp.bits-pilani.ac.in::94422948-6404-438b-92d1-16ae0178e2fb" providerId="AD" clId="Web-{C0F5C075-D4B6-4CEF-87D6-880E05944EE8}" dt="2023-05-21T12:24:24.507" v="194" actId="20577"/>
          <ac:graphicFrameMkLst>
            <pc:docMk/>
            <pc:sldMk cId="4202010721" sldId="299"/>
            <ac:graphicFrameMk id="6" creationId="{2709F6AF-4744-FD8B-D575-E66FFC8B222D}"/>
          </ac:graphicFrameMkLst>
        </pc:graphicFrameChg>
      </pc:sldChg>
      <pc:sldChg chg="new del">
        <pc:chgData name="PAVITHRA S ." userId="S::2022mt93172@wilp.bits-pilani.ac.in::94422948-6404-438b-92d1-16ae0178e2fb" providerId="AD" clId="Web-{C0F5C075-D4B6-4CEF-87D6-880E05944EE8}" dt="2023-05-21T12:32:24.665" v="257"/>
        <pc:sldMkLst>
          <pc:docMk/>
          <pc:sldMk cId="1730209851" sldId="300"/>
        </pc:sldMkLst>
      </pc:sldChg>
      <pc:sldChg chg="addSp delSp modSp new mod modClrScheme chgLayout">
        <pc:chgData name="PAVITHRA S ." userId="S::2022mt93172@wilp.bits-pilani.ac.in::94422948-6404-438b-92d1-16ae0178e2fb" providerId="AD" clId="Web-{C0F5C075-D4B6-4CEF-87D6-880E05944EE8}" dt="2023-05-21T12:38:13.819" v="301" actId="1076"/>
        <pc:sldMkLst>
          <pc:docMk/>
          <pc:sldMk cId="303649336" sldId="301"/>
        </pc:sldMkLst>
        <pc:spChg chg="mod">
          <ac:chgData name="PAVITHRA S ." userId="S::2022mt93172@wilp.bits-pilani.ac.in::94422948-6404-438b-92d1-16ae0178e2fb" providerId="AD" clId="Web-{C0F5C075-D4B6-4CEF-87D6-880E05944EE8}" dt="2023-05-21T12:38:10.381" v="300" actId="1076"/>
          <ac:spMkLst>
            <pc:docMk/>
            <pc:sldMk cId="303649336" sldId="301"/>
            <ac:spMk id="2" creationId="{CDF0BF21-8B15-042B-68B6-8DD22E09E9CA}"/>
          </ac:spMkLst>
        </pc:spChg>
        <pc:spChg chg="del mod">
          <ac:chgData name="PAVITHRA S ." userId="S::2022mt93172@wilp.bits-pilani.ac.in::94422948-6404-438b-92d1-16ae0178e2fb" providerId="AD" clId="Web-{C0F5C075-D4B6-4CEF-87D6-880E05944EE8}" dt="2023-05-21T12:33:56.997" v="282"/>
          <ac:spMkLst>
            <pc:docMk/>
            <pc:sldMk cId="303649336" sldId="301"/>
            <ac:spMk id="3" creationId="{F1C719C9-0337-D8DF-682E-BD8C75EDC2AF}"/>
          </ac:spMkLst>
        </pc:spChg>
        <pc:spChg chg="del mod">
          <ac:chgData name="PAVITHRA S ." userId="S::2022mt93172@wilp.bits-pilani.ac.in::94422948-6404-438b-92d1-16ae0178e2fb" providerId="AD" clId="Web-{C0F5C075-D4B6-4CEF-87D6-880E05944EE8}" dt="2023-05-21T12:37:58.646" v="297"/>
          <ac:spMkLst>
            <pc:docMk/>
            <pc:sldMk cId="303649336" sldId="301"/>
            <ac:spMk id="4" creationId="{EB725465-0B02-19FA-B068-82C8A1B984B2}"/>
          </ac:spMkLst>
        </pc:spChg>
        <pc:spChg chg="del mod">
          <ac:chgData name="PAVITHRA S ." userId="S::2022mt93172@wilp.bits-pilani.ac.in::94422948-6404-438b-92d1-16ae0178e2fb" providerId="AD" clId="Web-{C0F5C075-D4B6-4CEF-87D6-880E05944EE8}" dt="2023-05-21T12:38:02.834" v="298"/>
          <ac:spMkLst>
            <pc:docMk/>
            <pc:sldMk cId="303649336" sldId="301"/>
            <ac:spMk id="5" creationId="{F8573D76-DE2D-64DE-EF22-98E1DA4BFD38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7:53.365" v="296"/>
          <ac:spMkLst>
            <pc:docMk/>
            <pc:sldMk cId="303649336" sldId="301"/>
            <ac:spMk id="85" creationId="{5BC2931B-BCD7-33DD-80BC-65843D638281}"/>
          </ac:spMkLst>
        </pc:spChg>
        <pc:graphicFrameChg chg="add del mod modGraphic">
          <ac:chgData name="PAVITHRA S ." userId="S::2022mt93172@wilp.bits-pilani.ac.in::94422948-6404-438b-92d1-16ae0178e2fb" providerId="AD" clId="Web-{C0F5C075-D4B6-4CEF-87D6-880E05944EE8}" dt="2023-05-21T12:37:38.614" v="293"/>
          <ac:graphicFrameMkLst>
            <pc:docMk/>
            <pc:sldMk cId="303649336" sldId="301"/>
            <ac:graphicFrameMk id="7" creationId="{5A911B86-3EA3-C0D7-A697-ED92C577DC73}"/>
          </ac:graphicFrameMkLst>
        </pc:graphicFrameChg>
        <pc:graphicFrameChg chg="add mod">
          <ac:chgData name="PAVITHRA S ." userId="S::2022mt93172@wilp.bits-pilani.ac.in::94422948-6404-438b-92d1-16ae0178e2fb" providerId="AD" clId="Web-{C0F5C075-D4B6-4CEF-87D6-880E05944EE8}" dt="2023-05-21T12:38:13.819" v="301" actId="1076"/>
          <ac:graphicFrameMkLst>
            <pc:docMk/>
            <pc:sldMk cId="303649336" sldId="301"/>
            <ac:graphicFrameMk id="87" creationId="{1AD620C4-6812-9702-49E0-3E3AE5E95E1C}"/>
          </ac:graphicFrameMkLst>
        </pc:graphicFrameChg>
      </pc:sldChg>
      <pc:sldChg chg="addSp delSp modSp new mod ord modClrScheme chgLayout">
        <pc:chgData name="PAVITHRA S ." userId="S::2022mt93172@wilp.bits-pilani.ac.in::94422948-6404-438b-92d1-16ae0178e2fb" providerId="AD" clId="Web-{C0F5C075-D4B6-4CEF-87D6-880E05944EE8}" dt="2023-05-21T12:38:28.335" v="302"/>
        <pc:sldMkLst>
          <pc:docMk/>
          <pc:sldMk cId="3270459954" sldId="302"/>
        </pc:sldMkLst>
        <pc:spChg chg="mod">
          <ac:chgData name="PAVITHRA S ." userId="S::2022mt93172@wilp.bits-pilani.ac.in::94422948-6404-438b-92d1-16ae0178e2fb" providerId="AD" clId="Web-{C0F5C075-D4B6-4CEF-87D6-880E05944EE8}" dt="2023-05-21T12:32:44.150" v="262" actId="1076"/>
          <ac:spMkLst>
            <pc:docMk/>
            <pc:sldMk cId="3270459954" sldId="302"/>
            <ac:spMk id="2" creationId="{2C57BEDE-0E1E-7810-60A1-0C6CE171B4E8}"/>
          </ac:spMkLst>
        </pc:spChg>
        <pc:spChg chg="del mod">
          <ac:chgData name="PAVITHRA S ." userId="S::2022mt93172@wilp.bits-pilani.ac.in::94422948-6404-438b-92d1-16ae0178e2fb" providerId="AD" clId="Web-{C0F5C075-D4B6-4CEF-87D6-880E05944EE8}" dt="2023-05-21T12:32:03.992" v="251"/>
          <ac:spMkLst>
            <pc:docMk/>
            <pc:sldMk cId="3270459954" sldId="302"/>
            <ac:spMk id="3" creationId="{5FE5FE61-E415-DCAC-6C06-64453FCE31CC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1:32.210" v="244"/>
          <ac:spMkLst>
            <pc:docMk/>
            <pc:sldMk cId="3270459954" sldId="302"/>
            <ac:spMk id="8" creationId="{79B8FE36-6741-CCCF-33E6-74DA9F9C8E88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1:32.210" v="244"/>
          <ac:spMkLst>
            <pc:docMk/>
            <pc:sldMk cId="3270459954" sldId="302"/>
            <ac:spMk id="10" creationId="{B28EFA5C-BCFF-E1C6-5F13-EED748888A4D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1:32.210" v="244"/>
          <ac:spMkLst>
            <pc:docMk/>
            <pc:sldMk cId="3270459954" sldId="302"/>
            <ac:spMk id="12" creationId="{986505AB-4AF7-02A6-9B45-796123D5B786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1:40.210" v="246"/>
          <ac:spMkLst>
            <pc:docMk/>
            <pc:sldMk cId="3270459954" sldId="302"/>
            <ac:spMk id="14" creationId="{6363B8A0-115B-E468-A3F7-3CEEB7B11785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1:40.210" v="246"/>
          <ac:spMkLst>
            <pc:docMk/>
            <pc:sldMk cId="3270459954" sldId="302"/>
            <ac:spMk id="15" creationId="{FA40F2E7-F3A1-8EFB-DB9F-BB0AEA48D3CC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2:12.696" v="253"/>
          <ac:spMkLst>
            <pc:docMk/>
            <pc:sldMk cId="3270459954" sldId="302"/>
            <ac:spMk id="17" creationId="{7985BCF0-F293-0997-00A1-FE02053B8014}"/>
          </ac:spMkLst>
        </pc:spChg>
        <pc:spChg chg="add mod">
          <ac:chgData name="PAVITHRA S ." userId="S::2022mt93172@wilp.bits-pilani.ac.in::94422948-6404-438b-92d1-16ae0178e2fb" providerId="AD" clId="Web-{C0F5C075-D4B6-4CEF-87D6-880E05944EE8}" dt="2023-05-21T12:32:03.992" v="251"/>
          <ac:spMkLst>
            <pc:docMk/>
            <pc:sldMk cId="3270459954" sldId="302"/>
            <ac:spMk id="18" creationId="{875860D1-8C96-6493-F90A-B0D0ED9B0AE4}"/>
          </ac:spMkLst>
        </pc:spChg>
        <pc:spChg chg="add del mod">
          <ac:chgData name="PAVITHRA S ." userId="S::2022mt93172@wilp.bits-pilani.ac.in::94422948-6404-438b-92d1-16ae0178e2fb" providerId="AD" clId="Web-{C0F5C075-D4B6-4CEF-87D6-880E05944EE8}" dt="2023-05-21T12:32:08.539" v="252"/>
          <ac:spMkLst>
            <pc:docMk/>
            <pc:sldMk cId="3270459954" sldId="302"/>
            <ac:spMk id="24" creationId="{73D92BF9-DCA1-886C-1ABC-AB99D169CF93}"/>
          </ac:spMkLst>
        </pc:spChg>
        <pc:graphicFrameChg chg="add mod">
          <ac:chgData name="PAVITHRA S ." userId="S::2022mt93172@wilp.bits-pilani.ac.in::94422948-6404-438b-92d1-16ae0178e2fb" providerId="AD" clId="Web-{C0F5C075-D4B6-4CEF-87D6-880E05944EE8}" dt="2023-05-21T12:32:03.992" v="251"/>
          <ac:graphicFrameMkLst>
            <pc:docMk/>
            <pc:sldMk cId="3270459954" sldId="302"/>
            <ac:graphicFrameMk id="20" creationId="{F8968E8F-DF4D-D847-11F1-0D9E0F48AD82}"/>
          </ac:graphicFrameMkLst>
        </pc:graphicFrameChg>
      </pc:sldChg>
      <pc:sldChg chg="add del replId">
        <pc:chgData name="PAVITHRA S ." userId="S::2022mt93172@wilp.bits-pilani.ac.in::94422948-6404-438b-92d1-16ae0178e2fb" providerId="AD" clId="Web-{C0F5C075-D4B6-4CEF-87D6-880E05944EE8}" dt="2023-05-21T12:32:24.540" v="256"/>
        <pc:sldMkLst>
          <pc:docMk/>
          <pc:sldMk cId="596161111" sldId="303"/>
        </pc:sldMkLst>
      </pc:sldChg>
      <pc:sldChg chg="addSp delSp modSp add del mod replId modClrScheme chgLayout">
        <pc:chgData name="PAVITHRA S ." userId="S::2022mt93172@wilp.bits-pilani.ac.in::94422948-6404-438b-92d1-16ae0178e2fb" providerId="AD" clId="Web-{C0F5C075-D4B6-4CEF-87D6-880E05944EE8}" dt="2023-05-21T12:27:27.170" v="209"/>
        <pc:sldMkLst>
          <pc:docMk/>
          <pc:sldMk cId="2059961292" sldId="303"/>
        </pc:sldMkLst>
        <pc:spChg chg="mod">
          <ac:chgData name="PAVITHRA S ." userId="S::2022mt93172@wilp.bits-pilani.ac.in::94422948-6404-438b-92d1-16ae0178e2fb" providerId="AD" clId="Web-{C0F5C075-D4B6-4CEF-87D6-880E05944EE8}" dt="2023-05-21T12:22:05.626" v="157"/>
          <ac:spMkLst>
            <pc:docMk/>
            <pc:sldMk cId="2059961292" sldId="303"/>
            <ac:spMk id="2" creationId="{C5E4E4BD-D79F-5C91-529B-EAB049185A3F}"/>
          </ac:spMkLst>
        </pc:spChg>
        <pc:spChg chg="add del">
          <ac:chgData name="PAVITHRA S ." userId="S::2022mt93172@wilp.bits-pilani.ac.in::94422948-6404-438b-92d1-16ae0178e2fb" providerId="AD" clId="Web-{C0F5C075-D4B6-4CEF-87D6-880E05944EE8}" dt="2023-05-21T12:22:05.626" v="157"/>
          <ac:spMkLst>
            <pc:docMk/>
            <pc:sldMk cId="2059961292" sldId="303"/>
            <ac:spMk id="429" creationId="{320CF6FA-D934-4EA4-6776-2EDC9765BD00}"/>
          </ac:spMkLst>
        </pc:spChg>
        <pc:spChg chg="mod">
          <ac:chgData name="PAVITHRA S ." userId="S::2022mt93172@wilp.bits-pilani.ac.in::94422948-6404-438b-92d1-16ae0178e2fb" providerId="AD" clId="Web-{C0F5C075-D4B6-4CEF-87D6-880E05944EE8}" dt="2023-05-21T12:22:05.626" v="157"/>
          <ac:spMkLst>
            <pc:docMk/>
            <pc:sldMk cId="2059961292" sldId="303"/>
            <ac:spMk id="431" creationId="{A59EBE32-2F02-67B7-79D6-F8D22726902C}"/>
          </ac:spMkLst>
        </pc:spChg>
        <pc:spChg chg="mod">
          <ac:chgData name="PAVITHRA S ." userId="S::2022mt93172@wilp.bits-pilani.ac.in::94422948-6404-438b-92d1-16ae0178e2fb" providerId="AD" clId="Web-{C0F5C075-D4B6-4CEF-87D6-880E05944EE8}" dt="2023-05-21T12:22:05.626" v="157"/>
          <ac:spMkLst>
            <pc:docMk/>
            <pc:sldMk cId="2059961292" sldId="303"/>
            <ac:spMk id="433" creationId="{BF2479A9-E104-B82B-FA40-C735BD4968FC}"/>
          </ac:spMkLst>
        </pc:spChg>
        <pc:spChg chg="add del">
          <ac:chgData name="PAVITHRA S ." userId="S::2022mt93172@wilp.bits-pilani.ac.in::94422948-6404-438b-92d1-16ae0178e2fb" providerId="AD" clId="Web-{C0F5C075-D4B6-4CEF-87D6-880E05944EE8}" dt="2023-05-21T12:22:02.595" v="154"/>
          <ac:spMkLst>
            <pc:docMk/>
            <pc:sldMk cId="2059961292" sldId="303"/>
            <ac:spMk id="435" creationId="{203D6409-CA2F-4806-E2C0-4E5422BB31CB}"/>
          </ac:spMkLst>
        </pc:spChg>
        <pc:spChg chg="add del">
          <ac:chgData name="PAVITHRA S ." userId="S::2022mt93172@wilp.bits-pilani.ac.in::94422948-6404-438b-92d1-16ae0178e2fb" providerId="AD" clId="Web-{C0F5C075-D4B6-4CEF-87D6-880E05944EE8}" dt="2023-05-21T12:21:56.939" v="150"/>
          <ac:spMkLst>
            <pc:docMk/>
            <pc:sldMk cId="2059961292" sldId="303"/>
            <ac:spMk id="438" creationId="{94DF8F02-0A63-9DA1-4481-31AE2CBAF17E}"/>
          </ac:spMkLst>
        </pc:spChg>
        <pc:graphicFrameChg chg="mod modGraphic">
          <ac:chgData name="PAVITHRA S ." userId="S::2022mt93172@wilp.bits-pilani.ac.in::94422948-6404-438b-92d1-16ae0178e2fb" providerId="AD" clId="Web-{C0F5C075-D4B6-4CEF-87D6-880E05944EE8}" dt="2023-05-21T12:22:05.626" v="157"/>
          <ac:graphicFrameMkLst>
            <pc:docMk/>
            <pc:sldMk cId="2059961292" sldId="303"/>
            <ac:graphicFrameMk id="425" creationId="{7CF91683-81D7-C13F-26C0-605109B7BB0E}"/>
          </ac:graphicFrameMkLst>
        </pc:graphicFrameChg>
      </pc:sldChg>
    </pc:docChg>
  </pc:docChgLst>
  <pc:docChgLst>
    <pc:chgData name="PAVITHRA S ." userId="S::2022mt93172@wilp.bits-pilani.ac.in::94422948-6404-438b-92d1-16ae0178e2fb" providerId="AD" clId="Web-{3AB4DDA4-0DA0-F583-0682-0A07A42109A4}"/>
    <pc:docChg chg="addSld delSld modSld sldOrd">
      <pc:chgData name="PAVITHRA S ." userId="S::2022mt93172@wilp.bits-pilani.ac.in::94422948-6404-438b-92d1-16ae0178e2fb" providerId="AD" clId="Web-{3AB4DDA4-0DA0-F583-0682-0A07A42109A4}" dt="2023-05-21T16:26:52.469" v="694" actId="1076"/>
      <pc:docMkLst>
        <pc:docMk/>
      </pc:docMkLst>
      <pc:sldChg chg="addSp delSp modSp mod ord modClrScheme chgLayout">
        <pc:chgData name="PAVITHRA S ." userId="S::2022mt93172@wilp.bits-pilani.ac.in::94422948-6404-438b-92d1-16ae0178e2fb" providerId="AD" clId="Web-{3AB4DDA4-0DA0-F583-0682-0A07A42109A4}" dt="2023-05-21T16:22:34.347" v="641"/>
        <pc:sldMkLst>
          <pc:docMk/>
          <pc:sldMk cId="369720181" sldId="296"/>
        </pc:sldMkLst>
        <pc:spChg chg="mod">
          <ac:chgData name="PAVITHRA S ." userId="S::2022mt93172@wilp.bits-pilani.ac.in::94422948-6404-438b-92d1-16ae0178e2fb" providerId="AD" clId="Web-{3AB4DDA4-0DA0-F583-0682-0A07A42109A4}" dt="2023-05-21T16:18:11.036" v="574" actId="1076"/>
          <ac:spMkLst>
            <pc:docMk/>
            <pc:sldMk cId="369720181" sldId="296"/>
            <ac:spMk id="2" creationId="{6D6F3AB8-0F26-241B-2AC0-9AD89AFC6768}"/>
          </ac:spMkLst>
        </pc:spChg>
        <pc:spChg chg="add mod ord">
          <ac:chgData name="PAVITHRA S ." userId="S::2022mt93172@wilp.bits-pilani.ac.in::94422948-6404-438b-92d1-16ae0178e2fb" providerId="AD" clId="Web-{3AB4DDA4-0DA0-F583-0682-0A07A42109A4}" dt="2023-05-21T16:18:23.521" v="578" actId="1076"/>
          <ac:spMkLst>
            <pc:docMk/>
            <pc:sldMk cId="369720181" sldId="296"/>
            <ac:spMk id="3" creationId="{07137DD0-02D0-2023-2C9A-FD5A6103C621}"/>
          </ac:spMkLst>
        </pc:spChg>
        <pc:spChg chg="add del mod">
          <ac:chgData name="PAVITHRA S ." userId="S::2022mt93172@wilp.bits-pilani.ac.in::94422948-6404-438b-92d1-16ae0178e2fb" providerId="AD" clId="Web-{3AB4DDA4-0DA0-F583-0682-0A07A42109A4}" dt="2023-05-21T16:17:51.832" v="568"/>
          <ac:spMkLst>
            <pc:docMk/>
            <pc:sldMk cId="369720181" sldId="296"/>
            <ac:spMk id="9" creationId="{101C5C37-2EFE-FED6-E4E1-374D9184460E}"/>
          </ac:spMkLst>
        </pc:spChg>
        <pc:spChg chg="add del mod">
          <ac:chgData name="PAVITHRA S ." userId="S::2022mt93172@wilp.bits-pilani.ac.in::94422948-6404-438b-92d1-16ae0178e2fb" providerId="AD" clId="Web-{3AB4DDA4-0DA0-F583-0682-0A07A42109A4}" dt="2023-05-21T16:17:51.832" v="568"/>
          <ac:spMkLst>
            <pc:docMk/>
            <pc:sldMk cId="369720181" sldId="296"/>
            <ac:spMk id="11" creationId="{CDEC5FB2-6958-2742-4BBC-4B4DC441FE17}"/>
          </ac:spMkLst>
        </pc:spChg>
        <pc:spChg chg="add del mod">
          <ac:chgData name="PAVITHRA S ." userId="S::2022mt93172@wilp.bits-pilani.ac.in::94422948-6404-438b-92d1-16ae0178e2fb" providerId="AD" clId="Web-{3AB4DDA4-0DA0-F583-0682-0A07A42109A4}" dt="2023-05-21T16:18:02.974" v="571"/>
          <ac:spMkLst>
            <pc:docMk/>
            <pc:sldMk cId="369720181" sldId="296"/>
            <ac:spMk id="13" creationId="{ED19ED3D-1F2B-D8FC-C376-1595DBC2A2D6}"/>
          </ac:spMkLst>
        </pc:spChg>
        <pc:spChg chg="add mod">
          <ac:chgData name="PAVITHRA S ." userId="S::2022mt93172@wilp.bits-pilani.ac.in::94422948-6404-438b-92d1-16ae0178e2fb" providerId="AD" clId="Web-{3AB4DDA4-0DA0-F583-0682-0A07A42109A4}" dt="2023-05-21T16:17:51.848" v="569"/>
          <ac:spMkLst>
            <pc:docMk/>
            <pc:sldMk cId="369720181" sldId="296"/>
            <ac:spMk id="14" creationId="{7041EC87-3EC2-81A7-8FA9-492388A171DD}"/>
          </ac:spMkLst>
        </pc:spChg>
        <pc:picChg chg="add mod">
          <ac:chgData name="PAVITHRA S ." userId="S::2022mt93172@wilp.bits-pilani.ac.in::94422948-6404-438b-92d1-16ae0178e2fb" providerId="AD" clId="Web-{3AB4DDA4-0DA0-F583-0682-0A07A42109A4}" dt="2023-05-21T16:18:37.553" v="582" actId="1076"/>
          <ac:picMkLst>
            <pc:docMk/>
            <pc:sldMk cId="369720181" sldId="296"/>
            <ac:picMk id="4" creationId="{78FB0E59-3AC3-2474-7DF6-9DF0F1862892}"/>
          </ac:picMkLst>
        </pc:picChg>
      </pc:sldChg>
      <pc:sldChg chg="del ord">
        <pc:chgData name="PAVITHRA S ." userId="S::2022mt93172@wilp.bits-pilani.ac.in::94422948-6404-438b-92d1-16ae0178e2fb" providerId="AD" clId="Web-{3AB4DDA4-0DA0-F583-0682-0A07A42109A4}" dt="2023-05-21T16:25:09.417" v="680"/>
        <pc:sldMkLst>
          <pc:docMk/>
          <pc:sldMk cId="451338191" sldId="297"/>
        </pc:sldMkLst>
      </pc:sldChg>
      <pc:sldChg chg="addSp delSp modSp">
        <pc:chgData name="PAVITHRA S ." userId="S::2022mt93172@wilp.bits-pilani.ac.in::94422948-6404-438b-92d1-16ae0178e2fb" providerId="AD" clId="Web-{3AB4DDA4-0DA0-F583-0682-0A07A42109A4}" dt="2023-05-21T16:12:03.736" v="444" actId="14100"/>
        <pc:sldMkLst>
          <pc:docMk/>
          <pc:sldMk cId="4178855724" sldId="298"/>
        </pc:sldMkLst>
        <pc:spChg chg="mod">
          <ac:chgData name="PAVITHRA S ." userId="S::2022mt93172@wilp.bits-pilani.ac.in::94422948-6404-438b-92d1-16ae0178e2fb" providerId="AD" clId="Web-{3AB4DDA4-0DA0-F583-0682-0A07A42109A4}" dt="2023-05-21T16:10:32.154" v="423" actId="1076"/>
          <ac:spMkLst>
            <pc:docMk/>
            <pc:sldMk cId="4178855724" sldId="298"/>
            <ac:spMk id="2" creationId="{C5E4E4BD-D79F-5C91-529B-EAB049185A3F}"/>
          </ac:spMkLst>
        </pc:spChg>
        <pc:spChg chg="add mod">
          <ac:chgData name="PAVITHRA S ." userId="S::2022mt93172@wilp.bits-pilani.ac.in::94422948-6404-438b-92d1-16ae0178e2fb" providerId="AD" clId="Web-{3AB4DDA4-0DA0-F583-0682-0A07A42109A4}" dt="2023-05-21T16:12:03.736" v="444" actId="14100"/>
          <ac:spMkLst>
            <pc:docMk/>
            <pc:sldMk cId="4178855724" sldId="298"/>
            <ac:spMk id="13" creationId="{D222D1BF-4681-058D-5C4C-614B91E8A3B4}"/>
          </ac:spMkLst>
        </pc:spChg>
        <pc:spChg chg="add del mod">
          <ac:chgData name="PAVITHRA S ." userId="S::2022mt93172@wilp.bits-pilani.ac.in::94422948-6404-438b-92d1-16ae0178e2fb" providerId="AD" clId="Web-{3AB4DDA4-0DA0-F583-0682-0A07A42109A4}" dt="2023-05-21T16:09:13.650" v="406"/>
          <ac:spMkLst>
            <pc:docMk/>
            <pc:sldMk cId="4178855724" sldId="298"/>
            <ac:spMk id="15" creationId="{4B94B13D-DF6F-D953-05F3-3EF4B5BF63FD}"/>
          </ac:spMkLst>
        </pc:spChg>
        <pc:spChg chg="add del mod">
          <ac:chgData name="PAVITHRA S ." userId="S::2022mt93172@wilp.bits-pilani.ac.in::94422948-6404-438b-92d1-16ae0178e2fb" providerId="AD" clId="Web-{3AB4DDA4-0DA0-F583-0682-0A07A42109A4}" dt="2023-05-21T16:09:47.417" v="410"/>
          <ac:spMkLst>
            <pc:docMk/>
            <pc:sldMk cId="4178855724" sldId="298"/>
            <ac:spMk id="17" creationId="{4E9C80AE-C9C6-28D6-31D2-7DC53DB4EEDA}"/>
          </ac:spMkLst>
        </pc:spChg>
        <pc:graphicFrameChg chg="mod">
          <ac:chgData name="PAVITHRA S ." userId="S::2022mt93172@wilp.bits-pilani.ac.in::94422948-6404-438b-92d1-16ae0178e2fb" providerId="AD" clId="Web-{3AB4DDA4-0DA0-F583-0682-0A07A42109A4}" dt="2023-05-21T16:10:16.887" v="419" actId="1076"/>
          <ac:graphicFrameMkLst>
            <pc:docMk/>
            <pc:sldMk cId="4178855724" sldId="298"/>
            <ac:graphicFrameMk id="425" creationId="{7CF91683-81D7-C13F-26C0-605109B7BB0E}"/>
          </ac:graphicFrameMkLst>
        </pc:graphicFrameChg>
      </pc:sldChg>
      <pc:sldChg chg="addSp delSp modSp ord">
        <pc:chgData name="PAVITHRA S ." userId="S::2022mt93172@wilp.bits-pilani.ac.in::94422948-6404-438b-92d1-16ae0178e2fb" providerId="AD" clId="Web-{3AB4DDA4-0DA0-F583-0682-0A07A42109A4}" dt="2023-05-21T16:26:52.469" v="694" actId="1076"/>
        <pc:sldMkLst>
          <pc:docMk/>
          <pc:sldMk cId="3270459954" sldId="302"/>
        </pc:sldMkLst>
        <pc:spChg chg="mod">
          <ac:chgData name="PAVITHRA S ." userId="S::2022mt93172@wilp.bits-pilani.ac.in::94422948-6404-438b-92d1-16ae0178e2fb" providerId="AD" clId="Web-{3AB4DDA4-0DA0-F583-0682-0A07A42109A4}" dt="2023-05-21T16:26:48.954" v="693" actId="1076"/>
          <ac:spMkLst>
            <pc:docMk/>
            <pc:sldMk cId="3270459954" sldId="302"/>
            <ac:spMk id="2" creationId="{2C57BEDE-0E1E-7810-60A1-0C6CE171B4E8}"/>
          </ac:spMkLst>
        </pc:spChg>
        <pc:graphicFrameChg chg="mod">
          <ac:chgData name="PAVITHRA S ." userId="S::2022mt93172@wilp.bits-pilani.ac.in::94422948-6404-438b-92d1-16ae0178e2fb" providerId="AD" clId="Web-{3AB4DDA4-0DA0-F583-0682-0A07A42109A4}" dt="2023-05-21T16:26:27.796" v="690" actId="1076"/>
          <ac:graphicFrameMkLst>
            <pc:docMk/>
            <pc:sldMk cId="3270459954" sldId="302"/>
            <ac:graphicFrameMk id="20" creationId="{F8968E8F-DF4D-D847-11F1-0D9E0F48AD82}"/>
          </ac:graphicFrameMkLst>
        </pc:graphicFrameChg>
        <pc:picChg chg="add del mod">
          <ac:chgData name="PAVITHRA S ." userId="S::2022mt93172@wilp.bits-pilani.ac.in::94422948-6404-438b-92d1-16ae0178e2fb" providerId="AD" clId="Web-{3AB4DDA4-0DA0-F583-0682-0A07A42109A4}" dt="2023-05-21T16:04:29.213" v="370"/>
          <ac:picMkLst>
            <pc:docMk/>
            <pc:sldMk cId="3270459954" sldId="302"/>
            <ac:picMk id="11" creationId="{C2172E85-73BF-C0BB-5276-9561457149A9}"/>
          </ac:picMkLst>
        </pc:picChg>
        <pc:picChg chg="add del mod">
          <ac:chgData name="PAVITHRA S ." userId="S::2022mt93172@wilp.bits-pilani.ac.in::94422948-6404-438b-92d1-16ae0178e2fb" providerId="AD" clId="Web-{3AB4DDA4-0DA0-F583-0682-0A07A42109A4}" dt="2023-05-21T16:04:47.761" v="373"/>
          <ac:picMkLst>
            <pc:docMk/>
            <pc:sldMk cId="3270459954" sldId="302"/>
            <ac:picMk id="12" creationId="{823F5D8D-BA21-73C1-6AD0-7D4F38276AA0}"/>
          </ac:picMkLst>
        </pc:picChg>
        <pc:picChg chg="add mod">
          <ac:chgData name="PAVITHRA S ." userId="S::2022mt93172@wilp.bits-pilani.ac.in::94422948-6404-438b-92d1-16ae0178e2fb" providerId="AD" clId="Web-{3AB4DDA4-0DA0-F583-0682-0A07A42109A4}" dt="2023-05-21T16:26:52.469" v="694" actId="1076"/>
          <ac:picMkLst>
            <pc:docMk/>
            <pc:sldMk cId="3270459954" sldId="302"/>
            <ac:picMk id="13" creationId="{A378C249-0EAB-7A94-04C9-668A3BEE062E}"/>
          </ac:picMkLst>
        </pc:picChg>
      </pc:sldChg>
      <pc:sldChg chg="modSp new">
        <pc:chgData name="PAVITHRA S ." userId="S::2022mt93172@wilp.bits-pilani.ac.in::94422948-6404-438b-92d1-16ae0178e2fb" providerId="AD" clId="Web-{3AB4DDA4-0DA0-F583-0682-0A07A42109A4}" dt="2023-05-21T16:23:08.333" v="666" actId="20577"/>
        <pc:sldMkLst>
          <pc:docMk/>
          <pc:sldMk cId="833998504" sldId="303"/>
        </pc:sldMkLst>
        <pc:spChg chg="mod">
          <ac:chgData name="PAVITHRA S ." userId="S::2022mt93172@wilp.bits-pilani.ac.in::94422948-6404-438b-92d1-16ae0178e2fb" providerId="AD" clId="Web-{3AB4DDA4-0DA0-F583-0682-0A07A42109A4}" dt="2023-05-21T13:52:51.904" v="5" actId="1076"/>
          <ac:spMkLst>
            <pc:docMk/>
            <pc:sldMk cId="833998504" sldId="303"/>
            <ac:spMk id="2" creationId="{5F82AF64-9AAA-D861-FB7D-0F22099E00FC}"/>
          </ac:spMkLst>
        </pc:spChg>
        <pc:spChg chg="mod">
          <ac:chgData name="PAVITHRA S ." userId="S::2022mt93172@wilp.bits-pilani.ac.in::94422948-6404-438b-92d1-16ae0178e2fb" providerId="AD" clId="Web-{3AB4DDA4-0DA0-F583-0682-0A07A42109A4}" dt="2023-05-21T16:23:08.333" v="666" actId="20577"/>
          <ac:spMkLst>
            <pc:docMk/>
            <pc:sldMk cId="833998504" sldId="303"/>
            <ac:spMk id="3" creationId="{1B4583D4-2598-6D43-8B58-9FA753AFE5E7}"/>
          </ac:spMkLst>
        </pc:spChg>
      </pc:sldChg>
      <pc:sldChg chg="delSp modSp new">
        <pc:chgData name="PAVITHRA S ." userId="S::2022mt93172@wilp.bits-pilani.ac.in::94422948-6404-438b-92d1-16ae0178e2fb" providerId="AD" clId="Web-{3AB4DDA4-0DA0-F583-0682-0A07A42109A4}" dt="2023-05-21T16:03:42.195" v="364" actId="14100"/>
        <pc:sldMkLst>
          <pc:docMk/>
          <pc:sldMk cId="3224906392" sldId="304"/>
        </pc:sldMkLst>
        <pc:spChg chg="mod">
          <ac:chgData name="PAVITHRA S ." userId="S::2022mt93172@wilp.bits-pilani.ac.in::94422948-6404-438b-92d1-16ae0178e2fb" providerId="AD" clId="Web-{3AB4DDA4-0DA0-F583-0682-0A07A42109A4}" dt="2023-05-21T13:56:37.535" v="176" actId="1076"/>
          <ac:spMkLst>
            <pc:docMk/>
            <pc:sldMk cId="3224906392" sldId="304"/>
            <ac:spMk id="2" creationId="{EC0C7EBE-3496-DCEE-7251-BFFBECAEF6D9}"/>
          </ac:spMkLst>
        </pc:spChg>
        <pc:spChg chg="mod">
          <ac:chgData name="PAVITHRA S ." userId="S::2022mt93172@wilp.bits-pilani.ac.in::94422948-6404-438b-92d1-16ae0178e2fb" providerId="AD" clId="Web-{3AB4DDA4-0DA0-F583-0682-0A07A42109A4}" dt="2023-05-21T16:03:42.195" v="364" actId="14100"/>
          <ac:spMkLst>
            <pc:docMk/>
            <pc:sldMk cId="3224906392" sldId="304"/>
            <ac:spMk id="3" creationId="{EAC687D5-F1D0-DC78-2897-CDF6DC193E4D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3:56:26.019" v="169"/>
          <ac:spMkLst>
            <pc:docMk/>
            <pc:sldMk cId="3224906392" sldId="304"/>
            <ac:spMk id="4" creationId="{F35FB4F0-0E21-0627-9728-2E3D8FD98856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3:56:28.925" v="170"/>
          <ac:spMkLst>
            <pc:docMk/>
            <pc:sldMk cId="3224906392" sldId="304"/>
            <ac:spMk id="5" creationId="{7C0BCB50-8884-4FD6-9E59-26EE5816AD35}"/>
          </ac:spMkLst>
        </pc:spChg>
      </pc:sldChg>
      <pc:sldChg chg="new del">
        <pc:chgData name="PAVITHRA S ." userId="S::2022mt93172@wilp.bits-pilani.ac.in::94422948-6404-438b-92d1-16ae0178e2fb" providerId="AD" clId="Web-{3AB4DDA4-0DA0-F583-0682-0A07A42109A4}" dt="2023-05-21T16:12:47.051" v="446"/>
        <pc:sldMkLst>
          <pc:docMk/>
          <pc:sldMk cId="1509445584" sldId="305"/>
        </pc:sldMkLst>
      </pc:sldChg>
      <pc:sldChg chg="modSp new ord">
        <pc:chgData name="PAVITHRA S ." userId="S::2022mt93172@wilp.bits-pilani.ac.in::94422948-6404-438b-92d1-16ae0178e2fb" providerId="AD" clId="Web-{3AB4DDA4-0DA0-F583-0682-0A07A42109A4}" dt="2023-05-21T16:14:07.258" v="516" actId="20577"/>
        <pc:sldMkLst>
          <pc:docMk/>
          <pc:sldMk cId="1629216194" sldId="305"/>
        </pc:sldMkLst>
        <pc:spChg chg="mod">
          <ac:chgData name="PAVITHRA S ." userId="S::2022mt93172@wilp.bits-pilani.ac.in::94422948-6404-438b-92d1-16ae0178e2fb" providerId="AD" clId="Web-{3AB4DDA4-0DA0-F583-0682-0A07A42109A4}" dt="2023-05-21T16:13:14.349" v="462" actId="1076"/>
          <ac:spMkLst>
            <pc:docMk/>
            <pc:sldMk cId="1629216194" sldId="305"/>
            <ac:spMk id="2" creationId="{2CD7C337-CACF-F5E2-2990-911FC4D55B47}"/>
          </ac:spMkLst>
        </pc:spChg>
        <pc:spChg chg="mod">
          <ac:chgData name="PAVITHRA S ." userId="S::2022mt93172@wilp.bits-pilani.ac.in::94422948-6404-438b-92d1-16ae0178e2fb" providerId="AD" clId="Web-{3AB4DDA4-0DA0-F583-0682-0A07A42109A4}" dt="2023-05-21T16:14:07.258" v="516" actId="20577"/>
          <ac:spMkLst>
            <pc:docMk/>
            <pc:sldMk cId="1629216194" sldId="305"/>
            <ac:spMk id="3" creationId="{492CA71E-7506-46CE-17FF-8AAB2D5B4174}"/>
          </ac:spMkLst>
        </pc:spChg>
      </pc:sldChg>
      <pc:sldChg chg="delSp new del">
        <pc:chgData name="PAVITHRA S ." userId="S::2022mt93172@wilp.bits-pilani.ac.in::94422948-6404-438b-92d1-16ae0178e2fb" providerId="AD" clId="Web-{3AB4DDA4-0DA0-F583-0682-0A07A42109A4}" dt="2023-05-21T16:17:16.362" v="565"/>
        <pc:sldMkLst>
          <pc:docMk/>
          <pc:sldMk cId="2672650048" sldId="306"/>
        </pc:sldMkLst>
        <pc:spChg chg="del">
          <ac:chgData name="PAVITHRA S ." userId="S::2022mt93172@wilp.bits-pilani.ac.in::94422948-6404-438b-92d1-16ae0178e2fb" providerId="AD" clId="Web-{3AB4DDA4-0DA0-F583-0682-0A07A42109A4}" dt="2023-05-21T16:16:51.564" v="553"/>
          <ac:spMkLst>
            <pc:docMk/>
            <pc:sldMk cId="2672650048" sldId="306"/>
            <ac:spMk id="2" creationId="{9BBEAF4E-DD61-D4C5-552B-50C92D2672B2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7:03.111" v="564"/>
          <ac:spMkLst>
            <pc:docMk/>
            <pc:sldMk cId="2672650048" sldId="306"/>
            <ac:spMk id="3" creationId="{C9D1D5F8-731D-93CB-B140-6DC0A3D23293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63"/>
          <ac:spMkLst>
            <pc:docMk/>
            <pc:sldMk cId="2672650048" sldId="306"/>
            <ac:spMk id="4" creationId="{8494DEAA-6DA1-DFD0-38ED-129007E4A040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62"/>
          <ac:spMkLst>
            <pc:docMk/>
            <pc:sldMk cId="2672650048" sldId="306"/>
            <ac:spMk id="5" creationId="{515FC2AC-2B5E-D118-D950-FC86B3BE7972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61"/>
          <ac:spMkLst>
            <pc:docMk/>
            <pc:sldMk cId="2672650048" sldId="306"/>
            <ac:spMk id="6" creationId="{25602413-5691-B92C-57A5-C2179D97063D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60"/>
          <ac:spMkLst>
            <pc:docMk/>
            <pc:sldMk cId="2672650048" sldId="306"/>
            <ac:spMk id="7" creationId="{BA074B35-0231-55B5-068D-07E4AE46A8C0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9"/>
          <ac:spMkLst>
            <pc:docMk/>
            <pc:sldMk cId="2672650048" sldId="306"/>
            <ac:spMk id="8" creationId="{02FCD051-465A-68C4-B70C-CF73086E092A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8"/>
          <ac:spMkLst>
            <pc:docMk/>
            <pc:sldMk cId="2672650048" sldId="306"/>
            <ac:spMk id="9" creationId="{03F6AE68-1936-4946-8803-FF455DCC8FA0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7"/>
          <ac:spMkLst>
            <pc:docMk/>
            <pc:sldMk cId="2672650048" sldId="306"/>
            <ac:spMk id="10" creationId="{D34BC1FD-7D0E-4367-BB9E-DBB626BA790F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6"/>
          <ac:spMkLst>
            <pc:docMk/>
            <pc:sldMk cId="2672650048" sldId="306"/>
            <ac:spMk id="11" creationId="{E5166236-003D-E238-0811-E2A913E1BB0A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5"/>
          <ac:spMkLst>
            <pc:docMk/>
            <pc:sldMk cId="2672650048" sldId="306"/>
            <ac:spMk id="12" creationId="{35E86B73-1551-01CB-7462-1E6B19794EF4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16:54.876" v="554"/>
          <ac:spMkLst>
            <pc:docMk/>
            <pc:sldMk cId="2672650048" sldId="306"/>
            <ac:spMk id="13" creationId="{411C86E8-6D9E-1753-3209-0B01C736EE95}"/>
          </ac:spMkLst>
        </pc:spChg>
      </pc:sldChg>
      <pc:sldChg chg="new del">
        <pc:chgData name="PAVITHRA S ." userId="S::2022mt93172@wilp.bits-pilani.ac.in::94422948-6404-438b-92d1-16ae0178e2fb" providerId="AD" clId="Web-{3AB4DDA4-0DA0-F583-0682-0A07A42109A4}" dt="2023-05-21T16:25:23.902" v="681"/>
        <pc:sldMkLst>
          <pc:docMk/>
          <pc:sldMk cId="3918579571" sldId="306"/>
        </pc:sldMkLst>
      </pc:sldChg>
      <pc:sldChg chg="new del">
        <pc:chgData name="PAVITHRA S ." userId="S::2022mt93172@wilp.bits-pilani.ac.in::94422948-6404-438b-92d1-16ae0178e2fb" providerId="AD" clId="Web-{3AB4DDA4-0DA0-F583-0682-0A07A42109A4}" dt="2023-05-21T16:19:26.118" v="596"/>
        <pc:sldMkLst>
          <pc:docMk/>
          <pc:sldMk cId="1862447771" sldId="307"/>
        </pc:sldMkLst>
      </pc:sldChg>
      <pc:sldChg chg="addSp delSp modSp new">
        <pc:chgData name="PAVITHRA S ." userId="S::2022mt93172@wilp.bits-pilani.ac.in::94422948-6404-438b-92d1-16ae0178e2fb" providerId="AD" clId="Web-{3AB4DDA4-0DA0-F583-0682-0A07A42109A4}" dt="2023-05-21T16:22:42.550" v="651" actId="20577"/>
        <pc:sldMkLst>
          <pc:docMk/>
          <pc:sldMk cId="3888498447" sldId="307"/>
        </pc:sldMkLst>
        <pc:spChg chg="mod">
          <ac:chgData name="PAVITHRA S ." userId="S::2022mt93172@wilp.bits-pilani.ac.in::94422948-6404-438b-92d1-16ae0178e2fb" providerId="AD" clId="Web-{3AB4DDA4-0DA0-F583-0682-0A07A42109A4}" dt="2023-05-21T16:22:42.550" v="651" actId="20577"/>
          <ac:spMkLst>
            <pc:docMk/>
            <pc:sldMk cId="3888498447" sldId="307"/>
            <ac:spMk id="2" creationId="{E341C45B-B289-E54C-48C8-8FB3E1252455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20:07.558" v="609"/>
          <ac:spMkLst>
            <pc:docMk/>
            <pc:sldMk cId="3888498447" sldId="307"/>
            <ac:spMk id="3" creationId="{B5B0F2BA-686C-8828-B1A0-9F5D5790EEA7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20:09.449" v="610"/>
          <ac:spMkLst>
            <pc:docMk/>
            <pc:sldMk cId="3888498447" sldId="307"/>
            <ac:spMk id="4" creationId="{37F66878-6171-3CCD-BD48-F9FEF2BA4B8A}"/>
          </ac:spMkLst>
        </pc:spChg>
        <pc:picChg chg="add mod">
          <ac:chgData name="PAVITHRA S ." userId="S::2022mt93172@wilp.bits-pilani.ac.in::94422948-6404-438b-92d1-16ae0178e2fb" providerId="AD" clId="Web-{3AB4DDA4-0DA0-F583-0682-0A07A42109A4}" dt="2023-05-21T16:22:19.830" v="638" actId="1076"/>
          <ac:picMkLst>
            <pc:docMk/>
            <pc:sldMk cId="3888498447" sldId="307"/>
            <ac:picMk id="5" creationId="{8F8AF755-15B2-3837-3430-9CB69354C369}"/>
          </ac:picMkLst>
        </pc:picChg>
        <pc:picChg chg="add mod">
          <ac:chgData name="PAVITHRA S ." userId="S::2022mt93172@wilp.bits-pilani.ac.in::94422948-6404-438b-92d1-16ae0178e2fb" providerId="AD" clId="Web-{3AB4DDA4-0DA0-F583-0682-0A07A42109A4}" dt="2023-05-21T16:22:19.815" v="637" actId="1076"/>
          <ac:picMkLst>
            <pc:docMk/>
            <pc:sldMk cId="3888498447" sldId="307"/>
            <ac:picMk id="6" creationId="{18C24374-07CA-CC0F-18E3-C38F25FECE50}"/>
          </ac:picMkLst>
        </pc:picChg>
        <pc:picChg chg="add mod">
          <ac:chgData name="PAVITHRA S ." userId="S::2022mt93172@wilp.bits-pilani.ac.in::94422948-6404-438b-92d1-16ae0178e2fb" providerId="AD" clId="Web-{3AB4DDA4-0DA0-F583-0682-0A07A42109A4}" dt="2023-05-21T16:22:19.799" v="635" actId="1076"/>
          <ac:picMkLst>
            <pc:docMk/>
            <pc:sldMk cId="3888498447" sldId="307"/>
            <ac:picMk id="7" creationId="{BFFA2C61-9829-D701-E5DD-36B3883CD20F}"/>
          </ac:picMkLst>
        </pc:picChg>
        <pc:picChg chg="add mod">
          <ac:chgData name="PAVITHRA S ." userId="S::2022mt93172@wilp.bits-pilani.ac.in::94422948-6404-438b-92d1-16ae0178e2fb" providerId="AD" clId="Web-{3AB4DDA4-0DA0-F583-0682-0A07A42109A4}" dt="2023-05-21T16:22:19.846" v="639" actId="1076"/>
          <ac:picMkLst>
            <pc:docMk/>
            <pc:sldMk cId="3888498447" sldId="307"/>
            <ac:picMk id="8" creationId="{16A5DE9C-31D7-15ED-A5C2-8CCFDD8C6582}"/>
          </ac:picMkLst>
        </pc:picChg>
        <pc:picChg chg="add mod">
          <ac:chgData name="PAVITHRA S ." userId="S::2022mt93172@wilp.bits-pilani.ac.in::94422948-6404-438b-92d1-16ae0178e2fb" providerId="AD" clId="Web-{3AB4DDA4-0DA0-F583-0682-0A07A42109A4}" dt="2023-05-21T16:22:19.815" v="636" actId="1076"/>
          <ac:picMkLst>
            <pc:docMk/>
            <pc:sldMk cId="3888498447" sldId="307"/>
            <ac:picMk id="9" creationId="{7643B715-652B-0D6F-D2A0-941121E62B01}"/>
          </ac:picMkLst>
        </pc:picChg>
      </pc:sldChg>
      <pc:sldChg chg="delSp modSp new">
        <pc:chgData name="PAVITHRA S ." userId="S::2022mt93172@wilp.bits-pilani.ac.in::94422948-6404-438b-92d1-16ae0178e2fb" providerId="AD" clId="Web-{3AB4DDA4-0DA0-F583-0682-0A07A42109A4}" dt="2023-05-21T16:24:46.291" v="679"/>
        <pc:sldMkLst>
          <pc:docMk/>
          <pc:sldMk cId="925415351" sldId="308"/>
        </pc:sldMkLst>
        <pc:spChg chg="mod">
          <ac:chgData name="PAVITHRA S ." userId="S::2022mt93172@wilp.bits-pilani.ac.in::94422948-6404-438b-92d1-16ae0178e2fb" providerId="AD" clId="Web-{3AB4DDA4-0DA0-F583-0682-0A07A42109A4}" dt="2023-05-21T16:24:43.525" v="678" actId="1076"/>
          <ac:spMkLst>
            <pc:docMk/>
            <pc:sldMk cId="925415351" sldId="308"/>
            <ac:spMk id="2" creationId="{3E48C0FC-397B-185F-4BE9-FF06C280A1F7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24:46.291" v="679"/>
          <ac:spMkLst>
            <pc:docMk/>
            <pc:sldMk cId="925415351" sldId="308"/>
            <ac:spMk id="3" creationId="{320F962E-8E6C-22DF-7DD6-6639CCCCD181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24:37.556" v="677"/>
          <ac:spMkLst>
            <pc:docMk/>
            <pc:sldMk cId="925415351" sldId="308"/>
            <ac:spMk id="4" creationId="{5F411A67-43CC-F6BD-E124-0F13350B5AC7}"/>
          </ac:spMkLst>
        </pc:spChg>
        <pc:spChg chg="del">
          <ac:chgData name="PAVITHRA S ." userId="S::2022mt93172@wilp.bits-pilani.ac.in::94422948-6404-438b-92d1-16ae0178e2fb" providerId="AD" clId="Web-{3AB4DDA4-0DA0-F583-0682-0A07A42109A4}" dt="2023-05-21T16:24:33.447" v="676"/>
          <ac:spMkLst>
            <pc:docMk/>
            <pc:sldMk cId="925415351" sldId="308"/>
            <ac:spMk id="5" creationId="{D12F86D7-7118-5239-9C88-8F3BEA4B525D}"/>
          </ac:spMkLst>
        </pc:spChg>
      </pc:sldChg>
      <pc:sldChg chg="new del">
        <pc:chgData name="PAVITHRA S ." userId="S::2022mt93172@wilp.bits-pilani.ac.in::94422948-6404-438b-92d1-16ae0178e2fb" providerId="AD" clId="Web-{3AB4DDA4-0DA0-F583-0682-0A07A42109A4}" dt="2023-05-21T16:19:23.071" v="595"/>
        <pc:sldMkLst>
          <pc:docMk/>
          <pc:sldMk cId="3336990102" sldId="308"/>
        </pc:sldMkLst>
      </pc:sldChg>
      <pc:sldChg chg="new del">
        <pc:chgData name="PAVITHRA S ." userId="S::2022mt93172@wilp.bits-pilani.ac.in::94422948-6404-438b-92d1-16ae0178e2fb" providerId="AD" clId="Web-{3AB4DDA4-0DA0-F583-0682-0A07A42109A4}" dt="2023-05-21T16:19:19.790" v="594"/>
        <pc:sldMkLst>
          <pc:docMk/>
          <pc:sldMk cId="3563606613" sldId="309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2C5FA-7097-473A-876E-BF3533AEB1D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31F7ECD-B990-4BB7-B7CE-92A0C4AA9B28}">
      <dgm:prSet/>
      <dgm:spPr/>
      <dgm:t>
        <a:bodyPr/>
        <a:lstStyle/>
        <a:p>
          <a:r>
            <a:rPr lang="en-US"/>
            <a:t>Cross-platform UI framework for building apps.</a:t>
          </a:r>
        </a:p>
      </dgm:t>
    </dgm:pt>
    <dgm:pt modelId="{63426E86-0FD5-4C23-8F13-9B5EA51BCD63}" type="parTrans" cxnId="{EDCEAFC7-D7BB-4F0B-AFC4-4675054F958D}">
      <dgm:prSet/>
      <dgm:spPr/>
      <dgm:t>
        <a:bodyPr/>
        <a:lstStyle/>
        <a:p>
          <a:endParaRPr lang="en-US"/>
        </a:p>
      </dgm:t>
    </dgm:pt>
    <dgm:pt modelId="{7729225F-2493-446F-8247-8E27706D727A}" type="sibTrans" cxnId="{EDCEAFC7-D7BB-4F0B-AFC4-4675054F958D}">
      <dgm:prSet/>
      <dgm:spPr/>
      <dgm:t>
        <a:bodyPr/>
        <a:lstStyle/>
        <a:p>
          <a:endParaRPr lang="en-US"/>
        </a:p>
      </dgm:t>
    </dgm:pt>
    <dgm:pt modelId="{A4120802-05FD-4B22-A5C0-6729AB5B040D}">
      <dgm:prSet/>
      <dgm:spPr/>
      <dgm:t>
        <a:bodyPr/>
        <a:lstStyle/>
        <a:p>
          <a:r>
            <a:rPr lang="en-US"/>
            <a:t>Single codebase for iOS and Android.</a:t>
          </a:r>
        </a:p>
      </dgm:t>
    </dgm:pt>
    <dgm:pt modelId="{A2670FE9-0A30-4EF2-91A2-451A7C062125}" type="parTrans" cxnId="{98467BE5-837F-48BD-924D-5C92B4585370}">
      <dgm:prSet/>
      <dgm:spPr/>
      <dgm:t>
        <a:bodyPr/>
        <a:lstStyle/>
        <a:p>
          <a:endParaRPr lang="en-US"/>
        </a:p>
      </dgm:t>
    </dgm:pt>
    <dgm:pt modelId="{66C6851B-D09E-4B88-9219-BDF300F18AA8}" type="sibTrans" cxnId="{98467BE5-837F-48BD-924D-5C92B4585370}">
      <dgm:prSet/>
      <dgm:spPr/>
      <dgm:t>
        <a:bodyPr/>
        <a:lstStyle/>
        <a:p>
          <a:endParaRPr lang="en-US"/>
        </a:p>
      </dgm:t>
    </dgm:pt>
    <dgm:pt modelId="{EB5FF645-7B22-46F4-861A-0B06ADD09E90}">
      <dgm:prSet/>
      <dgm:spPr/>
      <dgm:t>
        <a:bodyPr/>
        <a:lstStyle/>
        <a:p>
          <a:r>
            <a:rPr lang="en-US"/>
            <a:t>Uses Dart programming language.</a:t>
          </a:r>
        </a:p>
      </dgm:t>
    </dgm:pt>
    <dgm:pt modelId="{0EEA4CBC-E816-485F-AFB4-B7559448C873}" type="parTrans" cxnId="{AB35CA2F-9A8E-4886-9A65-1AFFDF5D3E00}">
      <dgm:prSet/>
      <dgm:spPr/>
      <dgm:t>
        <a:bodyPr/>
        <a:lstStyle/>
        <a:p>
          <a:endParaRPr lang="en-US"/>
        </a:p>
      </dgm:t>
    </dgm:pt>
    <dgm:pt modelId="{94D680DD-FA02-4884-A66A-DC25F8C965FF}" type="sibTrans" cxnId="{AB35CA2F-9A8E-4886-9A65-1AFFDF5D3E00}">
      <dgm:prSet/>
      <dgm:spPr/>
      <dgm:t>
        <a:bodyPr/>
        <a:lstStyle/>
        <a:p>
          <a:endParaRPr lang="en-US"/>
        </a:p>
      </dgm:t>
    </dgm:pt>
    <dgm:pt modelId="{EA8AA339-5065-4882-A223-1EC288A8E491}" type="pres">
      <dgm:prSet presAssocID="{8192C5FA-7097-473A-876E-BF3533AEB1D7}" presName="linear" presStyleCnt="0">
        <dgm:presLayoutVars>
          <dgm:animLvl val="lvl"/>
          <dgm:resizeHandles val="exact"/>
        </dgm:presLayoutVars>
      </dgm:prSet>
      <dgm:spPr/>
    </dgm:pt>
    <dgm:pt modelId="{0402B27E-DD52-4342-B3A5-4AF8D3D6FBB7}" type="pres">
      <dgm:prSet presAssocID="{931F7ECD-B990-4BB7-B7CE-92A0C4AA9B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AB3D2B-B57F-4ED9-A5B3-9F73B4DC632B}" type="pres">
      <dgm:prSet presAssocID="{7729225F-2493-446F-8247-8E27706D727A}" presName="spacer" presStyleCnt="0"/>
      <dgm:spPr/>
    </dgm:pt>
    <dgm:pt modelId="{32AAA8EE-9735-43C9-9527-BB4E3CC93BAB}" type="pres">
      <dgm:prSet presAssocID="{A4120802-05FD-4B22-A5C0-6729AB5B04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621990-1BCF-4B51-BE6F-DAE6778395D2}" type="pres">
      <dgm:prSet presAssocID="{66C6851B-D09E-4B88-9219-BDF300F18AA8}" presName="spacer" presStyleCnt="0"/>
      <dgm:spPr/>
    </dgm:pt>
    <dgm:pt modelId="{9945844A-31B6-489A-B55A-EE63D5AFA21E}" type="pres">
      <dgm:prSet presAssocID="{EB5FF645-7B22-46F4-861A-0B06ADD09E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35CA2F-9A8E-4886-9A65-1AFFDF5D3E00}" srcId="{8192C5FA-7097-473A-876E-BF3533AEB1D7}" destId="{EB5FF645-7B22-46F4-861A-0B06ADD09E90}" srcOrd="2" destOrd="0" parTransId="{0EEA4CBC-E816-485F-AFB4-B7559448C873}" sibTransId="{94D680DD-FA02-4884-A66A-DC25F8C965FF}"/>
    <dgm:cxn modelId="{1BE7255E-FF24-4246-BE32-96FD2505D6CB}" type="presOf" srcId="{931F7ECD-B990-4BB7-B7CE-92A0C4AA9B28}" destId="{0402B27E-DD52-4342-B3A5-4AF8D3D6FBB7}" srcOrd="0" destOrd="0" presId="urn:microsoft.com/office/officeart/2005/8/layout/vList2"/>
    <dgm:cxn modelId="{C78F9090-840E-4C17-B744-3595B029232B}" type="presOf" srcId="{EB5FF645-7B22-46F4-861A-0B06ADD09E90}" destId="{9945844A-31B6-489A-B55A-EE63D5AFA21E}" srcOrd="0" destOrd="0" presId="urn:microsoft.com/office/officeart/2005/8/layout/vList2"/>
    <dgm:cxn modelId="{DB6FA39E-FA51-44D5-9936-5E7F8E7A9EA6}" type="presOf" srcId="{8192C5FA-7097-473A-876E-BF3533AEB1D7}" destId="{EA8AA339-5065-4882-A223-1EC288A8E491}" srcOrd="0" destOrd="0" presId="urn:microsoft.com/office/officeart/2005/8/layout/vList2"/>
    <dgm:cxn modelId="{EDCEAFC7-D7BB-4F0B-AFC4-4675054F958D}" srcId="{8192C5FA-7097-473A-876E-BF3533AEB1D7}" destId="{931F7ECD-B990-4BB7-B7CE-92A0C4AA9B28}" srcOrd="0" destOrd="0" parTransId="{63426E86-0FD5-4C23-8F13-9B5EA51BCD63}" sibTransId="{7729225F-2493-446F-8247-8E27706D727A}"/>
    <dgm:cxn modelId="{793078CD-8898-46FD-BDDC-683036D4A197}" type="presOf" srcId="{A4120802-05FD-4B22-A5C0-6729AB5B040D}" destId="{32AAA8EE-9735-43C9-9527-BB4E3CC93BAB}" srcOrd="0" destOrd="0" presId="urn:microsoft.com/office/officeart/2005/8/layout/vList2"/>
    <dgm:cxn modelId="{98467BE5-837F-48BD-924D-5C92B4585370}" srcId="{8192C5FA-7097-473A-876E-BF3533AEB1D7}" destId="{A4120802-05FD-4B22-A5C0-6729AB5B040D}" srcOrd="1" destOrd="0" parTransId="{A2670FE9-0A30-4EF2-91A2-451A7C062125}" sibTransId="{66C6851B-D09E-4B88-9219-BDF300F18AA8}"/>
    <dgm:cxn modelId="{B77CE7E4-8182-4B8C-907D-2B856E323855}" type="presParOf" srcId="{EA8AA339-5065-4882-A223-1EC288A8E491}" destId="{0402B27E-DD52-4342-B3A5-4AF8D3D6FBB7}" srcOrd="0" destOrd="0" presId="urn:microsoft.com/office/officeart/2005/8/layout/vList2"/>
    <dgm:cxn modelId="{3CCCB4D1-B775-42AD-8715-B29F53B692D7}" type="presParOf" srcId="{EA8AA339-5065-4882-A223-1EC288A8E491}" destId="{8CAB3D2B-B57F-4ED9-A5B3-9F73B4DC632B}" srcOrd="1" destOrd="0" presId="urn:microsoft.com/office/officeart/2005/8/layout/vList2"/>
    <dgm:cxn modelId="{95E19FFE-AEE1-4F41-B4DB-A5580B23BF30}" type="presParOf" srcId="{EA8AA339-5065-4882-A223-1EC288A8E491}" destId="{32AAA8EE-9735-43C9-9527-BB4E3CC93BAB}" srcOrd="2" destOrd="0" presId="urn:microsoft.com/office/officeart/2005/8/layout/vList2"/>
    <dgm:cxn modelId="{A05A7E81-9041-4236-B5B1-14FC08591B97}" type="presParOf" srcId="{EA8AA339-5065-4882-A223-1EC288A8E491}" destId="{91621990-1BCF-4B51-BE6F-DAE6778395D2}" srcOrd="3" destOrd="0" presId="urn:microsoft.com/office/officeart/2005/8/layout/vList2"/>
    <dgm:cxn modelId="{575D644B-C5F2-4F68-98F5-3CC3ED923CF6}" type="presParOf" srcId="{EA8AA339-5065-4882-A223-1EC288A8E491}" destId="{9945844A-31B6-489A-B55A-EE63D5AFA2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1CAE3-D610-4CB5-8205-1BDE9A41959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AA9ADB-8BAD-4DA2-9D54-D83083E6F40A}">
      <dgm:prSet/>
      <dgm:spPr/>
      <dgm:t>
        <a:bodyPr/>
        <a:lstStyle/>
        <a:p>
          <a:r>
            <a:rPr lang="en-IN"/>
            <a:t>C – Create</a:t>
          </a:r>
          <a:endParaRPr lang="en-US"/>
        </a:p>
      </dgm:t>
    </dgm:pt>
    <dgm:pt modelId="{718BAB6E-FE97-4D58-8BF7-78A2699FB73E}" type="parTrans" cxnId="{E261BA66-DC52-4CC0-8C93-01C9A9236EE9}">
      <dgm:prSet/>
      <dgm:spPr/>
      <dgm:t>
        <a:bodyPr/>
        <a:lstStyle/>
        <a:p>
          <a:endParaRPr lang="en-US"/>
        </a:p>
      </dgm:t>
    </dgm:pt>
    <dgm:pt modelId="{8B1B539B-95B6-470E-964F-B89F27226390}" type="sibTrans" cxnId="{E261BA66-DC52-4CC0-8C93-01C9A9236EE9}">
      <dgm:prSet/>
      <dgm:spPr/>
      <dgm:t>
        <a:bodyPr/>
        <a:lstStyle/>
        <a:p>
          <a:endParaRPr lang="en-US"/>
        </a:p>
      </dgm:t>
    </dgm:pt>
    <dgm:pt modelId="{9F0BE2D0-391D-43E4-874A-3E5EC7AF8543}">
      <dgm:prSet/>
      <dgm:spPr/>
      <dgm:t>
        <a:bodyPr/>
        <a:lstStyle/>
        <a:p>
          <a:r>
            <a:rPr lang="en-IN"/>
            <a:t>R – Read</a:t>
          </a:r>
          <a:endParaRPr lang="en-US"/>
        </a:p>
      </dgm:t>
    </dgm:pt>
    <dgm:pt modelId="{DBDD4EC8-8C90-4D45-BFC3-63ECE08B9764}" type="parTrans" cxnId="{27B85C0B-A44D-4D0B-A760-B5C9C1F8EB13}">
      <dgm:prSet/>
      <dgm:spPr/>
      <dgm:t>
        <a:bodyPr/>
        <a:lstStyle/>
        <a:p>
          <a:endParaRPr lang="en-US"/>
        </a:p>
      </dgm:t>
    </dgm:pt>
    <dgm:pt modelId="{62B1985D-D29C-4FED-A1E7-2DD2BBDBE14B}" type="sibTrans" cxnId="{27B85C0B-A44D-4D0B-A760-B5C9C1F8EB13}">
      <dgm:prSet/>
      <dgm:spPr/>
      <dgm:t>
        <a:bodyPr/>
        <a:lstStyle/>
        <a:p>
          <a:endParaRPr lang="en-US"/>
        </a:p>
      </dgm:t>
    </dgm:pt>
    <dgm:pt modelId="{F7C7E8F7-EF4C-445C-87F5-F1A32801D833}">
      <dgm:prSet/>
      <dgm:spPr/>
      <dgm:t>
        <a:bodyPr/>
        <a:lstStyle/>
        <a:p>
          <a:r>
            <a:rPr lang="en-IN"/>
            <a:t>U – Update</a:t>
          </a:r>
          <a:endParaRPr lang="en-US"/>
        </a:p>
      </dgm:t>
    </dgm:pt>
    <dgm:pt modelId="{2DAD6DCB-B862-435D-8FE9-A655276D6728}" type="parTrans" cxnId="{7D449DA7-A2FC-4F9B-BC1A-CB64D24F6D05}">
      <dgm:prSet/>
      <dgm:spPr/>
      <dgm:t>
        <a:bodyPr/>
        <a:lstStyle/>
        <a:p>
          <a:endParaRPr lang="en-US"/>
        </a:p>
      </dgm:t>
    </dgm:pt>
    <dgm:pt modelId="{3B47764C-EABA-4068-A5E7-A6DB03C71B57}" type="sibTrans" cxnId="{7D449DA7-A2FC-4F9B-BC1A-CB64D24F6D05}">
      <dgm:prSet/>
      <dgm:spPr/>
      <dgm:t>
        <a:bodyPr/>
        <a:lstStyle/>
        <a:p>
          <a:endParaRPr lang="en-US"/>
        </a:p>
      </dgm:t>
    </dgm:pt>
    <dgm:pt modelId="{EF1470BC-E2E0-418B-A8C2-1C3BFCC64733}">
      <dgm:prSet/>
      <dgm:spPr/>
      <dgm:t>
        <a:bodyPr/>
        <a:lstStyle/>
        <a:p>
          <a:r>
            <a:rPr lang="en-IN"/>
            <a:t>D - Delete</a:t>
          </a:r>
          <a:endParaRPr lang="en-US"/>
        </a:p>
      </dgm:t>
    </dgm:pt>
    <dgm:pt modelId="{C529B136-CFA9-4BCB-A029-7931D2207D7F}" type="parTrans" cxnId="{7EDA08D6-37B7-460B-AA72-8B877C77AA61}">
      <dgm:prSet/>
      <dgm:spPr/>
      <dgm:t>
        <a:bodyPr/>
        <a:lstStyle/>
        <a:p>
          <a:endParaRPr lang="en-US"/>
        </a:p>
      </dgm:t>
    </dgm:pt>
    <dgm:pt modelId="{F788D0BD-6EA7-483D-B3FD-7E391656B2B9}" type="sibTrans" cxnId="{7EDA08D6-37B7-460B-AA72-8B877C77AA61}">
      <dgm:prSet/>
      <dgm:spPr/>
      <dgm:t>
        <a:bodyPr/>
        <a:lstStyle/>
        <a:p>
          <a:endParaRPr lang="en-US"/>
        </a:p>
      </dgm:t>
    </dgm:pt>
    <dgm:pt modelId="{BD0579F0-9226-4614-8F89-8D7A9D301CFA}" type="pres">
      <dgm:prSet presAssocID="{7371CAE3-D610-4CB5-8205-1BDE9A419591}" presName="linear" presStyleCnt="0">
        <dgm:presLayoutVars>
          <dgm:animLvl val="lvl"/>
          <dgm:resizeHandles val="exact"/>
        </dgm:presLayoutVars>
      </dgm:prSet>
      <dgm:spPr/>
    </dgm:pt>
    <dgm:pt modelId="{1FB8B587-330E-4FEB-AEE4-14F91EF6C2F3}" type="pres">
      <dgm:prSet presAssocID="{DAAA9ADB-8BAD-4DA2-9D54-D83083E6F4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D88E59-54D9-42DF-8E97-C43FAE32BDC7}" type="pres">
      <dgm:prSet presAssocID="{8B1B539B-95B6-470E-964F-B89F27226390}" presName="spacer" presStyleCnt="0"/>
      <dgm:spPr/>
    </dgm:pt>
    <dgm:pt modelId="{5FD7FF06-4719-42F7-BA96-1091EC9982E7}" type="pres">
      <dgm:prSet presAssocID="{9F0BE2D0-391D-43E4-874A-3E5EC7AF85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4CA786-8015-4B26-98A7-E6F982F1C354}" type="pres">
      <dgm:prSet presAssocID="{62B1985D-D29C-4FED-A1E7-2DD2BBDBE14B}" presName="spacer" presStyleCnt="0"/>
      <dgm:spPr/>
    </dgm:pt>
    <dgm:pt modelId="{3DCF289D-315F-4D32-90DC-E2AAB614E688}" type="pres">
      <dgm:prSet presAssocID="{F7C7E8F7-EF4C-445C-87F5-F1A32801D8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6BEF41-79B8-4376-B789-7EA9DEE85482}" type="pres">
      <dgm:prSet presAssocID="{3B47764C-EABA-4068-A5E7-A6DB03C71B57}" presName="spacer" presStyleCnt="0"/>
      <dgm:spPr/>
    </dgm:pt>
    <dgm:pt modelId="{0A6B5FC9-636E-4202-9D56-EF175CF119B5}" type="pres">
      <dgm:prSet presAssocID="{EF1470BC-E2E0-418B-A8C2-1C3BFCC647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072202-7681-4669-B9DF-5863B61915B0}" type="presOf" srcId="{9F0BE2D0-391D-43E4-874A-3E5EC7AF8543}" destId="{5FD7FF06-4719-42F7-BA96-1091EC9982E7}" srcOrd="0" destOrd="0" presId="urn:microsoft.com/office/officeart/2005/8/layout/vList2"/>
    <dgm:cxn modelId="{27B85C0B-A44D-4D0B-A760-B5C9C1F8EB13}" srcId="{7371CAE3-D610-4CB5-8205-1BDE9A419591}" destId="{9F0BE2D0-391D-43E4-874A-3E5EC7AF8543}" srcOrd="1" destOrd="0" parTransId="{DBDD4EC8-8C90-4D45-BFC3-63ECE08B9764}" sibTransId="{62B1985D-D29C-4FED-A1E7-2DD2BBDBE14B}"/>
    <dgm:cxn modelId="{E261BA66-DC52-4CC0-8C93-01C9A9236EE9}" srcId="{7371CAE3-D610-4CB5-8205-1BDE9A419591}" destId="{DAAA9ADB-8BAD-4DA2-9D54-D83083E6F40A}" srcOrd="0" destOrd="0" parTransId="{718BAB6E-FE97-4D58-8BF7-78A2699FB73E}" sibTransId="{8B1B539B-95B6-470E-964F-B89F27226390}"/>
    <dgm:cxn modelId="{9A3CE9A0-0BE4-4A69-8BCB-46D4304A0C2F}" type="presOf" srcId="{EF1470BC-E2E0-418B-A8C2-1C3BFCC64733}" destId="{0A6B5FC9-636E-4202-9D56-EF175CF119B5}" srcOrd="0" destOrd="0" presId="urn:microsoft.com/office/officeart/2005/8/layout/vList2"/>
    <dgm:cxn modelId="{7D449DA7-A2FC-4F9B-BC1A-CB64D24F6D05}" srcId="{7371CAE3-D610-4CB5-8205-1BDE9A419591}" destId="{F7C7E8F7-EF4C-445C-87F5-F1A32801D833}" srcOrd="2" destOrd="0" parTransId="{2DAD6DCB-B862-435D-8FE9-A655276D6728}" sibTransId="{3B47764C-EABA-4068-A5E7-A6DB03C71B57}"/>
    <dgm:cxn modelId="{70EF0FD1-5216-4C0A-82C2-19EF08323AE5}" type="presOf" srcId="{DAAA9ADB-8BAD-4DA2-9D54-D83083E6F40A}" destId="{1FB8B587-330E-4FEB-AEE4-14F91EF6C2F3}" srcOrd="0" destOrd="0" presId="urn:microsoft.com/office/officeart/2005/8/layout/vList2"/>
    <dgm:cxn modelId="{7EDA08D6-37B7-460B-AA72-8B877C77AA61}" srcId="{7371CAE3-D610-4CB5-8205-1BDE9A419591}" destId="{EF1470BC-E2E0-418B-A8C2-1C3BFCC64733}" srcOrd="3" destOrd="0" parTransId="{C529B136-CFA9-4BCB-A029-7931D2207D7F}" sibTransId="{F788D0BD-6EA7-483D-B3FD-7E391656B2B9}"/>
    <dgm:cxn modelId="{13CEDAF2-7ACA-417E-ABE1-712795646A17}" type="presOf" srcId="{7371CAE3-D610-4CB5-8205-1BDE9A419591}" destId="{BD0579F0-9226-4614-8F89-8D7A9D301CFA}" srcOrd="0" destOrd="0" presId="urn:microsoft.com/office/officeart/2005/8/layout/vList2"/>
    <dgm:cxn modelId="{F5EC06F8-7BD2-46FF-BCC1-1F1DCB75C7C3}" type="presOf" srcId="{F7C7E8F7-EF4C-445C-87F5-F1A32801D833}" destId="{3DCF289D-315F-4D32-90DC-E2AAB614E688}" srcOrd="0" destOrd="0" presId="urn:microsoft.com/office/officeart/2005/8/layout/vList2"/>
    <dgm:cxn modelId="{8FFDE1FB-8E89-4361-A4A9-B8D5CDA7B098}" type="presParOf" srcId="{BD0579F0-9226-4614-8F89-8D7A9D301CFA}" destId="{1FB8B587-330E-4FEB-AEE4-14F91EF6C2F3}" srcOrd="0" destOrd="0" presId="urn:microsoft.com/office/officeart/2005/8/layout/vList2"/>
    <dgm:cxn modelId="{80C81271-0DED-4B27-AF02-C3B34342D1D4}" type="presParOf" srcId="{BD0579F0-9226-4614-8F89-8D7A9D301CFA}" destId="{8BD88E59-54D9-42DF-8E97-C43FAE32BDC7}" srcOrd="1" destOrd="0" presId="urn:microsoft.com/office/officeart/2005/8/layout/vList2"/>
    <dgm:cxn modelId="{6E5B9831-873F-4229-94EC-3B8B215B56EC}" type="presParOf" srcId="{BD0579F0-9226-4614-8F89-8D7A9D301CFA}" destId="{5FD7FF06-4719-42F7-BA96-1091EC9982E7}" srcOrd="2" destOrd="0" presId="urn:microsoft.com/office/officeart/2005/8/layout/vList2"/>
    <dgm:cxn modelId="{47A93208-1B51-45BE-A133-E958BAD4B2D5}" type="presParOf" srcId="{BD0579F0-9226-4614-8F89-8D7A9D301CFA}" destId="{224CA786-8015-4B26-98A7-E6F982F1C354}" srcOrd="3" destOrd="0" presId="urn:microsoft.com/office/officeart/2005/8/layout/vList2"/>
    <dgm:cxn modelId="{E37BE828-5E85-4FFF-9119-9DC00A8F756F}" type="presParOf" srcId="{BD0579F0-9226-4614-8F89-8D7A9D301CFA}" destId="{3DCF289D-315F-4D32-90DC-E2AAB614E688}" srcOrd="4" destOrd="0" presId="urn:microsoft.com/office/officeart/2005/8/layout/vList2"/>
    <dgm:cxn modelId="{AAE6D113-F555-43A6-80C4-0832A2CB3D3F}" type="presParOf" srcId="{BD0579F0-9226-4614-8F89-8D7A9D301CFA}" destId="{786BEF41-79B8-4376-B789-7EA9DEE85482}" srcOrd="5" destOrd="0" presId="urn:microsoft.com/office/officeart/2005/8/layout/vList2"/>
    <dgm:cxn modelId="{0F53AE98-A71C-4929-9C0D-70D460A73F55}" type="presParOf" srcId="{BD0579F0-9226-4614-8F89-8D7A9D301CFA}" destId="{0A6B5FC9-636E-4202-9D56-EF175CF119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F0120-0377-48E4-9372-AEEE812BA8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7B3F48-5C02-4A48-BB38-A0E2ADCBA000}">
      <dgm:prSet/>
      <dgm:spPr/>
      <dgm:t>
        <a:bodyPr/>
        <a:lstStyle/>
        <a:p>
          <a:r>
            <a:rPr lang="en-US" dirty="0"/>
            <a:t>A lightweight and self-contained relational database management system (RDBMS).</a:t>
          </a:r>
        </a:p>
      </dgm:t>
    </dgm:pt>
    <dgm:pt modelId="{5D1B7DF4-3F0E-43BA-8C63-2522A02753A9}" type="parTrans" cxnId="{8809C9B3-3534-420F-8653-AC2C62CE6E74}">
      <dgm:prSet/>
      <dgm:spPr/>
      <dgm:t>
        <a:bodyPr/>
        <a:lstStyle/>
        <a:p>
          <a:endParaRPr lang="en-US"/>
        </a:p>
      </dgm:t>
    </dgm:pt>
    <dgm:pt modelId="{76DC47C3-7B3A-4A06-AE22-D2B8BE66B93F}" type="sibTrans" cxnId="{8809C9B3-3534-420F-8653-AC2C62CE6E74}">
      <dgm:prSet/>
      <dgm:spPr/>
      <dgm:t>
        <a:bodyPr/>
        <a:lstStyle/>
        <a:p>
          <a:endParaRPr lang="en-US"/>
        </a:p>
      </dgm:t>
    </dgm:pt>
    <dgm:pt modelId="{30AE8520-47B9-456D-A563-65E7CCDE6E2E}">
      <dgm:prSet/>
      <dgm:spPr/>
      <dgm:t>
        <a:bodyPr/>
        <a:lstStyle/>
        <a:p>
          <a:r>
            <a:rPr lang="en-US" dirty="0"/>
            <a:t>It is widely used for local data storage in mobile applications, including Flutter apps.</a:t>
          </a:r>
        </a:p>
      </dgm:t>
    </dgm:pt>
    <dgm:pt modelId="{07F84AED-2770-442A-B09F-0C32B3C92A25}" type="parTrans" cxnId="{7F141560-D921-406A-8CAB-85B017A2497E}">
      <dgm:prSet/>
      <dgm:spPr/>
      <dgm:t>
        <a:bodyPr/>
        <a:lstStyle/>
        <a:p>
          <a:endParaRPr lang="en-US"/>
        </a:p>
      </dgm:t>
    </dgm:pt>
    <dgm:pt modelId="{9662E013-1E00-4DD3-9C20-76563F705A69}" type="sibTrans" cxnId="{7F141560-D921-406A-8CAB-85B017A2497E}">
      <dgm:prSet/>
      <dgm:spPr/>
      <dgm:t>
        <a:bodyPr/>
        <a:lstStyle/>
        <a:p>
          <a:endParaRPr lang="en-US"/>
        </a:p>
      </dgm:t>
    </dgm:pt>
    <dgm:pt modelId="{1105DE17-7E6A-4F76-B581-1A6E8006F3BF}" type="pres">
      <dgm:prSet presAssocID="{285F0120-0377-48E4-9372-AEEE812BA88D}" presName="root" presStyleCnt="0">
        <dgm:presLayoutVars>
          <dgm:dir/>
          <dgm:resizeHandles val="exact"/>
        </dgm:presLayoutVars>
      </dgm:prSet>
      <dgm:spPr/>
    </dgm:pt>
    <dgm:pt modelId="{E862D96D-A76A-4395-B7C4-3D508FA50061}" type="pres">
      <dgm:prSet presAssocID="{477B3F48-5C02-4A48-BB38-A0E2ADCBA000}" presName="compNode" presStyleCnt="0"/>
      <dgm:spPr/>
    </dgm:pt>
    <dgm:pt modelId="{CF1790AF-FFC1-4E2D-96FD-299F8CD1D72A}" type="pres">
      <dgm:prSet presAssocID="{477B3F48-5C02-4A48-BB38-A0E2ADCBA000}" presName="bgRect" presStyleLbl="bgShp" presStyleIdx="0" presStyleCnt="2"/>
      <dgm:spPr/>
    </dgm:pt>
    <dgm:pt modelId="{76B0A27E-9B55-437A-AA71-58639D4AC684}" type="pres">
      <dgm:prSet presAssocID="{477B3F48-5C02-4A48-BB38-A0E2ADCBA0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3C39EF9-E867-4631-A461-6034B66FAAA6}" type="pres">
      <dgm:prSet presAssocID="{477B3F48-5C02-4A48-BB38-A0E2ADCBA000}" presName="spaceRect" presStyleCnt="0"/>
      <dgm:spPr/>
    </dgm:pt>
    <dgm:pt modelId="{5EB0F44B-D9D7-446E-BDB7-0AD8D72615FF}" type="pres">
      <dgm:prSet presAssocID="{477B3F48-5C02-4A48-BB38-A0E2ADCBA000}" presName="parTx" presStyleLbl="revTx" presStyleIdx="0" presStyleCnt="2">
        <dgm:presLayoutVars>
          <dgm:chMax val="0"/>
          <dgm:chPref val="0"/>
        </dgm:presLayoutVars>
      </dgm:prSet>
      <dgm:spPr/>
    </dgm:pt>
    <dgm:pt modelId="{91471767-D607-4948-8E6C-1D37168F465B}" type="pres">
      <dgm:prSet presAssocID="{76DC47C3-7B3A-4A06-AE22-D2B8BE66B93F}" presName="sibTrans" presStyleCnt="0"/>
      <dgm:spPr/>
    </dgm:pt>
    <dgm:pt modelId="{967471B0-94CF-47B9-A3FC-1426CC8D3660}" type="pres">
      <dgm:prSet presAssocID="{30AE8520-47B9-456D-A563-65E7CCDE6E2E}" presName="compNode" presStyleCnt="0"/>
      <dgm:spPr/>
    </dgm:pt>
    <dgm:pt modelId="{4068A736-DBF2-4FD0-914E-E03CCFB1CB9A}" type="pres">
      <dgm:prSet presAssocID="{30AE8520-47B9-456D-A563-65E7CCDE6E2E}" presName="bgRect" presStyleLbl="bgShp" presStyleIdx="1" presStyleCnt="2"/>
      <dgm:spPr/>
    </dgm:pt>
    <dgm:pt modelId="{8BD80AE7-6133-4851-BAAB-CB1E929FD5DC}" type="pres">
      <dgm:prSet presAssocID="{30AE8520-47B9-456D-A563-65E7CCDE6E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E49E3EE-4753-4A61-AA55-AEC54F84AC5B}" type="pres">
      <dgm:prSet presAssocID="{30AE8520-47B9-456D-A563-65E7CCDE6E2E}" presName="spaceRect" presStyleCnt="0"/>
      <dgm:spPr/>
    </dgm:pt>
    <dgm:pt modelId="{F633853F-C789-4A33-A643-A9F81C7A9385}" type="pres">
      <dgm:prSet presAssocID="{30AE8520-47B9-456D-A563-65E7CCDE6E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6B0A606-EE38-4054-A95D-EEF231AEA756}" type="presOf" srcId="{285F0120-0377-48E4-9372-AEEE812BA88D}" destId="{1105DE17-7E6A-4F76-B581-1A6E8006F3BF}" srcOrd="0" destOrd="0" presId="urn:microsoft.com/office/officeart/2018/2/layout/IconVerticalSolidList"/>
    <dgm:cxn modelId="{7F141560-D921-406A-8CAB-85B017A2497E}" srcId="{285F0120-0377-48E4-9372-AEEE812BA88D}" destId="{30AE8520-47B9-456D-A563-65E7CCDE6E2E}" srcOrd="1" destOrd="0" parTransId="{07F84AED-2770-442A-B09F-0C32B3C92A25}" sibTransId="{9662E013-1E00-4DD3-9C20-76563F705A69}"/>
    <dgm:cxn modelId="{9640EB6D-4D15-431F-9706-7068551F5F0C}" type="presOf" srcId="{30AE8520-47B9-456D-A563-65E7CCDE6E2E}" destId="{F633853F-C789-4A33-A643-A9F81C7A9385}" srcOrd="0" destOrd="0" presId="urn:microsoft.com/office/officeart/2018/2/layout/IconVerticalSolidList"/>
    <dgm:cxn modelId="{8809C9B3-3534-420F-8653-AC2C62CE6E74}" srcId="{285F0120-0377-48E4-9372-AEEE812BA88D}" destId="{477B3F48-5C02-4A48-BB38-A0E2ADCBA000}" srcOrd="0" destOrd="0" parTransId="{5D1B7DF4-3F0E-43BA-8C63-2522A02753A9}" sibTransId="{76DC47C3-7B3A-4A06-AE22-D2B8BE66B93F}"/>
    <dgm:cxn modelId="{FFF261F7-AEB1-4779-9F46-0608DE95C3E5}" type="presOf" srcId="{477B3F48-5C02-4A48-BB38-A0E2ADCBA000}" destId="{5EB0F44B-D9D7-446E-BDB7-0AD8D72615FF}" srcOrd="0" destOrd="0" presId="urn:microsoft.com/office/officeart/2018/2/layout/IconVerticalSolidList"/>
    <dgm:cxn modelId="{0F1F1B76-4983-4D6D-B0D3-477579EB4FDA}" type="presParOf" srcId="{1105DE17-7E6A-4F76-B581-1A6E8006F3BF}" destId="{E862D96D-A76A-4395-B7C4-3D508FA50061}" srcOrd="0" destOrd="0" presId="urn:microsoft.com/office/officeart/2018/2/layout/IconVerticalSolidList"/>
    <dgm:cxn modelId="{B0F77441-8331-4E59-96B2-5C669B847D5C}" type="presParOf" srcId="{E862D96D-A76A-4395-B7C4-3D508FA50061}" destId="{CF1790AF-FFC1-4E2D-96FD-299F8CD1D72A}" srcOrd="0" destOrd="0" presId="urn:microsoft.com/office/officeart/2018/2/layout/IconVerticalSolidList"/>
    <dgm:cxn modelId="{3EB1B450-8F57-47FD-BA9C-6D34D1AADC11}" type="presParOf" srcId="{E862D96D-A76A-4395-B7C4-3D508FA50061}" destId="{76B0A27E-9B55-437A-AA71-58639D4AC684}" srcOrd="1" destOrd="0" presId="urn:microsoft.com/office/officeart/2018/2/layout/IconVerticalSolidList"/>
    <dgm:cxn modelId="{3D84DA67-910C-4764-998E-A4DD4D1C2C8D}" type="presParOf" srcId="{E862D96D-A76A-4395-B7C4-3D508FA50061}" destId="{E3C39EF9-E867-4631-A461-6034B66FAAA6}" srcOrd="2" destOrd="0" presId="urn:microsoft.com/office/officeart/2018/2/layout/IconVerticalSolidList"/>
    <dgm:cxn modelId="{EA0E0879-CBC6-4210-B6CC-040BE0D2F8AB}" type="presParOf" srcId="{E862D96D-A76A-4395-B7C4-3D508FA50061}" destId="{5EB0F44B-D9D7-446E-BDB7-0AD8D72615FF}" srcOrd="3" destOrd="0" presId="urn:microsoft.com/office/officeart/2018/2/layout/IconVerticalSolidList"/>
    <dgm:cxn modelId="{F4B57AB7-6BB0-4CC5-955E-C0AA739AFFB7}" type="presParOf" srcId="{1105DE17-7E6A-4F76-B581-1A6E8006F3BF}" destId="{91471767-D607-4948-8E6C-1D37168F465B}" srcOrd="1" destOrd="0" presId="urn:microsoft.com/office/officeart/2018/2/layout/IconVerticalSolidList"/>
    <dgm:cxn modelId="{39C96792-EA2D-4359-AAAE-142BE23B9110}" type="presParOf" srcId="{1105DE17-7E6A-4F76-B581-1A6E8006F3BF}" destId="{967471B0-94CF-47B9-A3FC-1426CC8D3660}" srcOrd="2" destOrd="0" presId="urn:microsoft.com/office/officeart/2018/2/layout/IconVerticalSolidList"/>
    <dgm:cxn modelId="{82BC3E28-0A76-4BE1-B375-A95C3B482A5B}" type="presParOf" srcId="{967471B0-94CF-47B9-A3FC-1426CC8D3660}" destId="{4068A736-DBF2-4FD0-914E-E03CCFB1CB9A}" srcOrd="0" destOrd="0" presId="urn:microsoft.com/office/officeart/2018/2/layout/IconVerticalSolidList"/>
    <dgm:cxn modelId="{679F2555-515E-4B40-BBED-BF29412F00A4}" type="presParOf" srcId="{967471B0-94CF-47B9-A3FC-1426CC8D3660}" destId="{8BD80AE7-6133-4851-BAAB-CB1E929FD5DC}" srcOrd="1" destOrd="0" presId="urn:microsoft.com/office/officeart/2018/2/layout/IconVerticalSolidList"/>
    <dgm:cxn modelId="{A1533D98-7A1A-4144-957A-84B4F61290CF}" type="presParOf" srcId="{967471B0-94CF-47B9-A3FC-1426CC8D3660}" destId="{0E49E3EE-4753-4A61-AA55-AEC54F84AC5B}" srcOrd="2" destOrd="0" presId="urn:microsoft.com/office/officeart/2018/2/layout/IconVerticalSolidList"/>
    <dgm:cxn modelId="{84E07205-FB21-4B13-804B-0A745DF05456}" type="presParOf" srcId="{967471B0-94CF-47B9-A3FC-1426CC8D3660}" destId="{F633853F-C789-4A33-A643-A9F81C7A9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2B27E-DD52-4342-B3A5-4AF8D3D6FBB7}">
      <dsp:nvSpPr>
        <dsp:cNvPr id="0" name=""/>
        <dsp:cNvSpPr/>
      </dsp:nvSpPr>
      <dsp:spPr>
        <a:xfrm>
          <a:off x="0" y="42614"/>
          <a:ext cx="6000482" cy="127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Cross-platform UI framework for building apps.</a:t>
          </a:r>
        </a:p>
      </dsp:txBody>
      <dsp:txXfrm>
        <a:off x="62369" y="104983"/>
        <a:ext cx="5875744" cy="1152901"/>
      </dsp:txXfrm>
    </dsp:sp>
    <dsp:sp modelId="{32AAA8EE-9735-43C9-9527-BB4E3CC93BAB}">
      <dsp:nvSpPr>
        <dsp:cNvPr id="0" name=""/>
        <dsp:cNvSpPr/>
      </dsp:nvSpPr>
      <dsp:spPr>
        <a:xfrm>
          <a:off x="0" y="1400894"/>
          <a:ext cx="6000482" cy="127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Single codebase for iOS and Android.</a:t>
          </a:r>
        </a:p>
      </dsp:txBody>
      <dsp:txXfrm>
        <a:off x="62369" y="1463263"/>
        <a:ext cx="5875744" cy="1152901"/>
      </dsp:txXfrm>
    </dsp:sp>
    <dsp:sp modelId="{9945844A-31B6-489A-B55A-EE63D5AFA21E}">
      <dsp:nvSpPr>
        <dsp:cNvPr id="0" name=""/>
        <dsp:cNvSpPr/>
      </dsp:nvSpPr>
      <dsp:spPr>
        <a:xfrm>
          <a:off x="0" y="2759174"/>
          <a:ext cx="6000482" cy="1277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Uses Dart programming language.</a:t>
          </a:r>
        </a:p>
      </dsp:txBody>
      <dsp:txXfrm>
        <a:off x="62369" y="2821543"/>
        <a:ext cx="5875744" cy="1152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8B587-330E-4FEB-AEE4-14F91EF6C2F3}">
      <dsp:nvSpPr>
        <dsp:cNvPr id="0" name=""/>
        <dsp:cNvSpPr/>
      </dsp:nvSpPr>
      <dsp:spPr>
        <a:xfrm>
          <a:off x="0" y="53072"/>
          <a:ext cx="3804636" cy="110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C – Create</a:t>
          </a:r>
          <a:endParaRPr lang="en-US" sz="4100" kern="1200"/>
        </a:p>
      </dsp:txBody>
      <dsp:txXfrm>
        <a:off x="53859" y="106931"/>
        <a:ext cx="3696918" cy="995591"/>
      </dsp:txXfrm>
    </dsp:sp>
    <dsp:sp modelId="{5FD7FF06-4719-42F7-BA96-1091EC9982E7}">
      <dsp:nvSpPr>
        <dsp:cNvPr id="0" name=""/>
        <dsp:cNvSpPr/>
      </dsp:nvSpPr>
      <dsp:spPr>
        <a:xfrm>
          <a:off x="0" y="1274462"/>
          <a:ext cx="3804636" cy="110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R – Read</a:t>
          </a:r>
          <a:endParaRPr lang="en-US" sz="4100" kern="1200"/>
        </a:p>
      </dsp:txBody>
      <dsp:txXfrm>
        <a:off x="53859" y="1328321"/>
        <a:ext cx="3696918" cy="995591"/>
      </dsp:txXfrm>
    </dsp:sp>
    <dsp:sp modelId="{3DCF289D-315F-4D32-90DC-E2AAB614E688}">
      <dsp:nvSpPr>
        <dsp:cNvPr id="0" name=""/>
        <dsp:cNvSpPr/>
      </dsp:nvSpPr>
      <dsp:spPr>
        <a:xfrm>
          <a:off x="0" y="2495852"/>
          <a:ext cx="3804636" cy="110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U – Update</a:t>
          </a:r>
          <a:endParaRPr lang="en-US" sz="4100" kern="1200"/>
        </a:p>
      </dsp:txBody>
      <dsp:txXfrm>
        <a:off x="53859" y="2549711"/>
        <a:ext cx="3696918" cy="995591"/>
      </dsp:txXfrm>
    </dsp:sp>
    <dsp:sp modelId="{0A6B5FC9-636E-4202-9D56-EF175CF119B5}">
      <dsp:nvSpPr>
        <dsp:cNvPr id="0" name=""/>
        <dsp:cNvSpPr/>
      </dsp:nvSpPr>
      <dsp:spPr>
        <a:xfrm>
          <a:off x="0" y="3717242"/>
          <a:ext cx="3804636" cy="11033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/>
            <a:t>D - Delete</a:t>
          </a:r>
          <a:endParaRPr lang="en-US" sz="4100" kern="1200"/>
        </a:p>
      </dsp:txBody>
      <dsp:txXfrm>
        <a:off x="53859" y="3771101"/>
        <a:ext cx="3696918" cy="995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90AF-FFC1-4E2D-96FD-299F8CD1D72A}">
      <dsp:nvSpPr>
        <dsp:cNvPr id="0" name=""/>
        <dsp:cNvSpPr/>
      </dsp:nvSpPr>
      <dsp:spPr>
        <a:xfrm>
          <a:off x="0" y="720661"/>
          <a:ext cx="11119103" cy="13304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0A27E-9B55-437A-AA71-58639D4AC684}">
      <dsp:nvSpPr>
        <dsp:cNvPr id="0" name=""/>
        <dsp:cNvSpPr/>
      </dsp:nvSpPr>
      <dsp:spPr>
        <a:xfrm>
          <a:off x="402461" y="1020013"/>
          <a:ext cx="731748" cy="731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0F44B-D9D7-446E-BDB7-0AD8D72615FF}">
      <dsp:nvSpPr>
        <dsp:cNvPr id="0" name=""/>
        <dsp:cNvSpPr/>
      </dsp:nvSpPr>
      <dsp:spPr>
        <a:xfrm>
          <a:off x="1536672" y="720661"/>
          <a:ext cx="9582431" cy="133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06" tIns="140806" rIns="140806" bIns="1408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lightweight and self-contained relational database management system (RDBMS).</a:t>
          </a:r>
        </a:p>
      </dsp:txBody>
      <dsp:txXfrm>
        <a:off x="1536672" y="720661"/>
        <a:ext cx="9582431" cy="1330452"/>
      </dsp:txXfrm>
    </dsp:sp>
    <dsp:sp modelId="{4068A736-DBF2-4FD0-914E-E03CCFB1CB9A}">
      <dsp:nvSpPr>
        <dsp:cNvPr id="0" name=""/>
        <dsp:cNvSpPr/>
      </dsp:nvSpPr>
      <dsp:spPr>
        <a:xfrm>
          <a:off x="0" y="2383726"/>
          <a:ext cx="11119103" cy="13304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80AE7-6133-4851-BAAB-CB1E929FD5DC}">
      <dsp:nvSpPr>
        <dsp:cNvPr id="0" name=""/>
        <dsp:cNvSpPr/>
      </dsp:nvSpPr>
      <dsp:spPr>
        <a:xfrm>
          <a:off x="402461" y="2683078"/>
          <a:ext cx="731748" cy="731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3853F-C789-4A33-A643-A9F81C7A9385}">
      <dsp:nvSpPr>
        <dsp:cNvPr id="0" name=""/>
        <dsp:cNvSpPr/>
      </dsp:nvSpPr>
      <dsp:spPr>
        <a:xfrm>
          <a:off x="1536672" y="2383726"/>
          <a:ext cx="9582431" cy="133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806" tIns="140806" rIns="140806" bIns="1408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widely used for local data storage in mobile applications, including Flutter apps.</a:t>
          </a:r>
        </a:p>
      </dsp:txBody>
      <dsp:txXfrm>
        <a:off x="1536672" y="2383726"/>
        <a:ext cx="9582431" cy="133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QcufX-9E2A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-QcufX-9E2A?feature=oembed" TargetMode="External"/><Relationship Id="rId4" Type="http://schemas.openxmlformats.org/officeDocument/2006/relationships/hyperlink" Target="https://youtu.be/-QcufX-9E2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818" y="2860829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PERSON MANAGER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7227" y="3821659"/>
            <a:ext cx="6400800" cy="5120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A simple Flutter app to demonstrate CRUD operations using 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SQL</a:t>
            </a:r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0576C-0EB1-1350-AE8C-B99A36197A53}"/>
              </a:ext>
            </a:extLst>
          </p:cNvPr>
          <p:cNvSpPr txBox="1"/>
          <p:nvPr/>
        </p:nvSpPr>
        <p:spPr>
          <a:xfrm>
            <a:off x="4103703" y="480014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Bef>
                <a:spcPts val="360"/>
              </a:spcBef>
            </a:pPr>
            <a:r>
              <a:rPr lang="en-US" sz="1800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https://youtu.be/-QcufX-9E2A</a:t>
            </a:r>
            <a:endParaRPr lang="en-US" sz="1800" dirty="0">
              <a:solidFill>
                <a:schemeClr val="accent6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224159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0FC-397B-185F-4BE9-FF06C280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46" y="724565"/>
            <a:ext cx="6766560" cy="768096"/>
          </a:xfrm>
        </p:spPr>
        <p:txBody>
          <a:bodyPr/>
          <a:lstStyle/>
          <a:p>
            <a:r>
              <a:rPr lang="en-US" dirty="0"/>
              <a:t>APP SOURCE CODE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F530DF-7CF8-BD74-448A-0F2861371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18854"/>
              </p:ext>
            </p:extLst>
          </p:nvPr>
        </p:nvGraphicFramePr>
        <p:xfrm>
          <a:off x="2502915" y="2242013"/>
          <a:ext cx="3576222" cy="309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92360" progId="Word.Document.12">
                  <p:embed/>
                </p:oleObj>
              </mc:Choice>
              <mc:Fallback>
                <p:oleObj name="Document" showAsIcon="1" r:id="rId2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02915" y="2242013"/>
                        <a:ext cx="3576222" cy="309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1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272" y="2410110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295835"/>
            <a:ext cx="6054482" cy="2176272"/>
          </a:xfrm>
        </p:spPr>
        <p:txBody>
          <a:bodyPr/>
          <a:lstStyle/>
          <a:p>
            <a:r>
              <a:rPr lang="en-US" dirty="0"/>
              <a:t>Pavithra S</a:t>
            </a:r>
          </a:p>
          <a:p>
            <a:r>
              <a:rPr lang="en-US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M.Tech</a:t>
            </a:r>
            <a:r>
              <a:rPr lang="en-US" dirty="0">
                <a:latin typeface="Sabon Next LT" panose="02000500000000000000" pitchFamily="2" charset="0"/>
                <a:cs typeface="Sabon Next LT" panose="02000500000000000000" pitchFamily="2" charset="0"/>
              </a:rPr>
              <a:t> Software Engineering</a:t>
            </a:r>
          </a:p>
          <a:p>
            <a:r>
              <a:rPr lang="en-US" dirty="0"/>
              <a:t>2022MT93172@wilp.bits-pilani.ac.in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AF64-9AAA-D861-FB7D-0F22099E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94" y="691103"/>
            <a:ext cx="5693664" cy="768096"/>
          </a:xfrm>
        </p:spPr>
        <p:txBody>
          <a:bodyPr/>
          <a:lstStyle/>
          <a:p>
            <a:r>
              <a:rPr lang="en-US" dirty="0" err="1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83D4-2598-6D43-8B58-9FA753AF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93" y="1716358"/>
            <a:ext cx="5693664" cy="3122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Introduction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What is Flutter?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What is CRUD?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What is SQLite?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Software 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App Screenshots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App Demo Video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cs typeface="Sabon Next LT"/>
              </a:rPr>
              <a:t>App Source Code</a:t>
            </a:r>
          </a:p>
        </p:txBody>
      </p:sp>
    </p:spTree>
    <p:extLst>
      <p:ext uri="{BB962C8B-B14F-4D97-AF65-F5344CB8AC3E}">
        <p14:creationId xmlns:p14="http://schemas.microsoft.com/office/powerpoint/2010/main" val="83399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7EBE-3496-DCEE-7251-BFFBECAE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04" y="495004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87D5-F1D0-DC78-2897-CDF6DC19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531928"/>
            <a:ext cx="7507095" cy="4213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ts val="28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cs typeface="Sabon Next LT"/>
              </a:rPr>
              <a:t>Person Manager is a Flutter-based application for efficient management of person information.</a:t>
            </a:r>
          </a:p>
          <a:p>
            <a:pPr marL="285750" indent="-285750">
              <a:lnSpc>
                <a:spcPts val="28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cs typeface="Sabon Next LT"/>
              </a:rPr>
              <a:t>It utilizes SQLite for seamless data storage and retrieval of the person information.</a:t>
            </a:r>
          </a:p>
          <a:p>
            <a:pPr marL="285750" indent="-285750">
              <a:lnSpc>
                <a:spcPts val="28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cs typeface="Sabon Next LT"/>
              </a:rPr>
              <a:t>The following person data are included in the application,</a:t>
            </a:r>
          </a:p>
          <a:p>
            <a:pPr marL="971550" lvl="1" indent="-285750">
              <a:lnSpc>
                <a:spcPts val="28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cs typeface="Sabon Next LT"/>
              </a:rPr>
              <a:t>First name</a:t>
            </a:r>
          </a:p>
          <a:p>
            <a:pPr marL="971550" lvl="1" indent="-285750">
              <a:lnSpc>
                <a:spcPts val="28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cs typeface="Sabon Next LT"/>
              </a:rPr>
              <a:t>Last name</a:t>
            </a:r>
          </a:p>
          <a:p>
            <a:pPr marL="971550" lvl="1" indent="-285750">
              <a:lnSpc>
                <a:spcPts val="28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cs typeface="Sabon Next LT"/>
              </a:rPr>
              <a:t>Gender</a:t>
            </a:r>
          </a:p>
          <a:p>
            <a:pPr marL="971550" lvl="1" indent="-285750">
              <a:lnSpc>
                <a:spcPts val="28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cs typeface="Sabon Next LT"/>
              </a:rPr>
              <a:t>Date of birth</a:t>
            </a:r>
          </a:p>
          <a:p>
            <a:pPr marL="971550" lvl="1" indent="-285750">
              <a:lnSpc>
                <a:spcPts val="2800"/>
              </a:lnSpc>
              <a:buFont typeface="Courier New" panose="020B0604020202020204" pitchFamily="34" charset="0"/>
              <a:buChar char="o"/>
            </a:pPr>
            <a:r>
              <a:rPr lang="en-US" sz="2000" dirty="0">
                <a:cs typeface="Sabon Next LT"/>
              </a:rPr>
              <a:t>Profile photo</a:t>
            </a:r>
          </a:p>
          <a:p>
            <a:pPr marL="285750" indent="-285750">
              <a:lnSpc>
                <a:spcPts val="28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cs typeface="Sabon Next LT"/>
              </a:rPr>
              <a:t>It implements CRUD (Create, Read, Update, Delete) operations on the person details.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EDE-0E1E-7810-60A1-0C6CE171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64" y="-208210"/>
            <a:ext cx="4984010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FLutter</a:t>
            </a:r>
            <a:r>
              <a:rPr lang="en-US" dirty="0"/>
              <a:t>?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875860D1-8C96-6493-F90A-B0D0ED9B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8968E8F-DF4D-D847-11F1-0D9E0F48A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77640"/>
              </p:ext>
            </p:extLst>
          </p:nvPr>
        </p:nvGraphicFramePr>
        <p:xfrm>
          <a:off x="5440765" y="1846017"/>
          <a:ext cx="6000482" cy="407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A378C249-0EAB-7A94-04C9-668A3BEE0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6" y="2536065"/>
            <a:ext cx="3493662" cy="25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5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E4BD-D79F-5C91-529B-EAB04918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84" y="612348"/>
            <a:ext cx="4812293" cy="763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CRUD?</a:t>
            </a:r>
            <a:endParaRPr lang="en-US" b="1" kern="1200" cap="all" baseline="0" dirty="0">
              <a:latin typeface="+mj-lt"/>
            </a:endParaRPr>
          </a:p>
        </p:txBody>
      </p:sp>
      <p:graphicFrame>
        <p:nvGraphicFramePr>
          <p:cNvPr id="425" name="Content Placeholder 2">
            <a:extLst>
              <a:ext uri="{FF2B5EF4-FFF2-40B4-BE49-F238E27FC236}">
                <a16:creationId xmlns:a16="http://schemas.microsoft.com/office/drawing/2014/main" id="{7CF91683-81D7-C13F-26C0-605109B7B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79480"/>
              </p:ext>
            </p:extLst>
          </p:nvPr>
        </p:nvGraphicFramePr>
        <p:xfrm>
          <a:off x="7426258" y="1051820"/>
          <a:ext cx="380463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22D1BF-4681-058D-5C4C-614B91E8A3B4}"/>
              </a:ext>
            </a:extLst>
          </p:cNvPr>
          <p:cNvSpPr txBox="1"/>
          <p:nvPr/>
        </p:nvSpPr>
        <p:spPr>
          <a:xfrm>
            <a:off x="1032456" y="1751526"/>
            <a:ext cx="6091706" cy="4021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chemeClr val="accent6"/>
                </a:solidFill>
                <a:cs typeface="Sabon Next LT"/>
              </a:rPr>
              <a:t>The acronym CRUD stands for Create, Read, Update, and Delete. These are the four fundamental functions of persistent storage.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chemeClr val="accent6"/>
              </a:solidFill>
              <a:cs typeface="Sabon Next LT"/>
            </a:endParaRPr>
          </a:p>
          <a:p>
            <a:pPr marL="342900" indent="-342900">
              <a:lnSpc>
                <a:spcPts val="28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6"/>
                </a:solidFill>
                <a:cs typeface="Sabon Next LT"/>
              </a:rPr>
              <a:t>Create: Creating new records or entities in a database. Read: Retrieving or reading existing records or entities from a database. </a:t>
            </a:r>
          </a:p>
          <a:p>
            <a:pPr marL="342900" indent="-342900">
              <a:lnSpc>
                <a:spcPts val="28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6"/>
                </a:solidFill>
                <a:cs typeface="Sabon Next LT"/>
              </a:rPr>
              <a:t>Update: Modifying or updating existing records or entities in a database. </a:t>
            </a:r>
            <a:endParaRPr lang="en-US" dirty="0">
              <a:solidFill>
                <a:schemeClr val="accent6"/>
              </a:solidFill>
              <a:cs typeface="Sabon Next LT"/>
            </a:endParaRPr>
          </a:p>
          <a:p>
            <a:pPr marL="342900" indent="-342900">
              <a:lnSpc>
                <a:spcPts val="28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6"/>
                </a:solidFill>
                <a:cs typeface="Sabon Next LT"/>
              </a:rPr>
              <a:t>Delete: Removing or deleting existing records or entities from a database.</a:t>
            </a:r>
            <a:endParaRPr lang="en-US" dirty="0">
              <a:solidFill>
                <a:schemeClr val="accent6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417885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BF21-8B15-042B-68B6-8DD22E09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76123"/>
            <a:ext cx="10671048" cy="768096"/>
          </a:xfrm>
        </p:spPr>
        <p:txBody>
          <a:bodyPr anchor="t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Sqlite</a:t>
            </a:r>
            <a:r>
              <a:rPr lang="en-US" dirty="0"/>
              <a:t>?</a:t>
            </a:r>
          </a:p>
        </p:txBody>
      </p:sp>
      <p:graphicFrame>
        <p:nvGraphicFramePr>
          <p:cNvPr id="87" name="Content Placeholder 84">
            <a:extLst>
              <a:ext uri="{FF2B5EF4-FFF2-40B4-BE49-F238E27FC236}">
                <a16:creationId xmlns:a16="http://schemas.microsoft.com/office/drawing/2014/main" id="{1AD620C4-6812-9702-49E0-3E3AE5E95E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1383547"/>
              </p:ext>
            </p:extLst>
          </p:nvPr>
        </p:nvGraphicFramePr>
        <p:xfrm>
          <a:off x="539496" y="1716754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4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C337-CACF-F5E2-2990-911FC4D5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77" y="785783"/>
            <a:ext cx="7153269" cy="768096"/>
          </a:xfrm>
        </p:spPr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A71E-7506-46CE-17FF-8AAB2D5B4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77" y="2770632"/>
            <a:ext cx="5693664" cy="31221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Sabon Next LT"/>
              </a:rPr>
              <a:t>Android Studio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Sabon Next LT"/>
              </a:rPr>
              <a:t>Flutter SDK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>
                <a:cs typeface="Sabon Next LT"/>
              </a:rPr>
              <a:t>Visual Studio Code</a:t>
            </a:r>
          </a:p>
          <a:p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62921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C45B-B289-E54C-48C8-8FB3E125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34" y="475617"/>
            <a:ext cx="10671048" cy="768096"/>
          </a:xfrm>
        </p:spPr>
        <p:txBody>
          <a:bodyPr/>
          <a:lstStyle/>
          <a:p>
            <a:r>
              <a:rPr lang="en-US" dirty="0"/>
              <a:t>App Screenshots</a:t>
            </a:r>
          </a:p>
        </p:txBody>
      </p:sp>
      <p:pic>
        <p:nvPicPr>
          <p:cNvPr id="5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F8AF755-15B2-3837-3430-9CB6935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03" y="1693571"/>
            <a:ext cx="1919288" cy="41148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8C24374-07CA-CC0F-18E3-C38F25FE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230" y="1693572"/>
            <a:ext cx="1919288" cy="41148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FFA2C61-9829-D701-E5DD-36B3883CD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50" y="1693571"/>
            <a:ext cx="1919288" cy="411480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A5DE9C-31D7-15ED-A5C2-8CCFDD8C6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835" y="1693571"/>
            <a:ext cx="1919288" cy="4114800"/>
          </a:xfrm>
          <a:prstGeom prst="rect">
            <a:avLst/>
          </a:prstGeom>
        </p:spPr>
      </p:pic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43B715-652B-0D6F-D2A0-941121E62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9623" y="1693572"/>
            <a:ext cx="1919288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18D42-015A-A320-649B-5A620802E99E}"/>
              </a:ext>
            </a:extLst>
          </p:cNvPr>
          <p:cNvSpPr txBox="1"/>
          <p:nvPr/>
        </p:nvSpPr>
        <p:spPr>
          <a:xfrm>
            <a:off x="967666" y="5888897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66557-8D13-1CC5-F947-CB4F062DEBD0}"/>
              </a:ext>
            </a:extLst>
          </p:cNvPr>
          <p:cNvSpPr txBox="1"/>
          <p:nvPr/>
        </p:nvSpPr>
        <p:spPr>
          <a:xfrm>
            <a:off x="3382016" y="5888897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677ED-52B6-1165-A81A-AD978311DEB5}"/>
              </a:ext>
            </a:extLst>
          </p:cNvPr>
          <p:cNvSpPr txBox="1"/>
          <p:nvPr/>
        </p:nvSpPr>
        <p:spPr>
          <a:xfrm>
            <a:off x="5709446" y="5888897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D7BE-3425-977E-3396-400EBE0E41A1}"/>
              </a:ext>
            </a:extLst>
          </p:cNvPr>
          <p:cNvSpPr txBox="1"/>
          <p:nvPr/>
        </p:nvSpPr>
        <p:spPr>
          <a:xfrm>
            <a:off x="7894833" y="5906124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B4917-AA1F-A209-B82E-1F2FAB693417}"/>
              </a:ext>
            </a:extLst>
          </p:cNvPr>
          <p:cNvSpPr txBox="1"/>
          <p:nvPr/>
        </p:nvSpPr>
        <p:spPr>
          <a:xfrm>
            <a:off x="10222263" y="5906124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7041EC87-3EC2-81A7-8FA9-492388A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F3AB8-0F26-241B-2AC0-9AD89AFC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404" y="460119"/>
            <a:ext cx="8165592" cy="76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cap="all" baseline="0" dirty="0">
                <a:latin typeface="+mj-lt"/>
                <a:ea typeface="+mj-ea"/>
                <a:cs typeface="+mj-cs"/>
              </a:rPr>
              <a:t>APPLICATION DEMO VIDEO</a:t>
            </a:r>
          </a:p>
        </p:txBody>
      </p:sp>
      <p:pic>
        <p:nvPicPr>
          <p:cNvPr id="4" name="Online Media 3" title="Person Manager - CRUD Operations in Flutter + SQLITE">
            <a:hlinkClick r:id="" action="ppaction://media"/>
            <a:extLst>
              <a:ext uri="{FF2B5EF4-FFF2-40B4-BE49-F238E27FC236}">
                <a16:creationId xmlns:a16="http://schemas.microsoft.com/office/drawing/2014/main" id="{78FB0E59-3AC3-2474-7DF6-9DF0F18628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61172" y="2039571"/>
            <a:ext cx="6704068" cy="424458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37DD0-02D0-2023-2C9A-FD5A6103C621}"/>
              </a:ext>
            </a:extLst>
          </p:cNvPr>
          <p:cNvSpPr txBox="1"/>
          <p:nvPr/>
        </p:nvSpPr>
        <p:spPr>
          <a:xfrm>
            <a:off x="6380366" y="1396928"/>
            <a:ext cx="3741928" cy="4306380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360"/>
              </a:spcBef>
            </a:pPr>
            <a:r>
              <a:rPr lang="en-US" sz="15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https://youtu.be/-QcufX-9E2A</a:t>
            </a:r>
            <a:endParaRPr lang="en-US" sz="1500" dirty="0">
              <a:solidFill>
                <a:schemeClr val="accent6"/>
              </a:solidFill>
              <a:cs typeface="Sabon Next LT"/>
            </a:endParaRPr>
          </a:p>
          <a:p>
            <a:pPr indent="-347345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6"/>
              </a:solidFill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697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{507557CA-0882-4C1A-9F94-4EA5A8364592}tf78438558_win32</Template>
  <TotalTime>46</TotalTime>
  <Words>305</Words>
  <Application>Microsoft Office PowerPoint</Application>
  <PresentationFormat>Widescreen</PresentationFormat>
  <Paragraphs>59</Paragraphs>
  <Slides>11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Courier New</vt:lpstr>
      <vt:lpstr>Sabon Next LT</vt:lpstr>
      <vt:lpstr>Wingdings</vt:lpstr>
      <vt:lpstr>Office Theme</vt:lpstr>
      <vt:lpstr>Document</vt:lpstr>
      <vt:lpstr>PERSON MANAGER</vt:lpstr>
      <vt:lpstr>COntents</vt:lpstr>
      <vt:lpstr>INTRODUCTION</vt:lpstr>
      <vt:lpstr>What is FLutter?</vt:lpstr>
      <vt:lpstr>What is CRUD?</vt:lpstr>
      <vt:lpstr>What is Sqlite?</vt:lpstr>
      <vt:lpstr>SOFTWARE REQUIREMENTS</vt:lpstr>
      <vt:lpstr>App Screenshots</vt:lpstr>
      <vt:lpstr>APPLICATION DEMO VIDEO</vt:lpstr>
      <vt:lpstr>APP SOURCE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MANAGER</dc:title>
  <dc:subject/>
  <dc:creator>Pavithra Selvaraj</dc:creator>
  <cp:lastModifiedBy>Pavithra Selvaraj</cp:lastModifiedBy>
  <cp:revision>285</cp:revision>
  <dcterms:created xsi:type="dcterms:W3CDTF">2023-05-21T11:34:00Z</dcterms:created>
  <dcterms:modified xsi:type="dcterms:W3CDTF">2023-05-21T16:55:48Z</dcterms:modified>
</cp:coreProperties>
</file>