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ndara"/>
        <a:ea typeface="Candara"/>
        <a:cs typeface="Candara"/>
        <a:sym typeface="Candara"/>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ndara"/>
        <a:ea typeface="Candara"/>
        <a:cs typeface="Candara"/>
        <a:sym typeface="Candara"/>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ndara"/>
        <a:ea typeface="Candara"/>
        <a:cs typeface="Candara"/>
        <a:sym typeface="Candara"/>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ndara"/>
        <a:ea typeface="Candara"/>
        <a:cs typeface="Candara"/>
        <a:sym typeface="Candara"/>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ndara"/>
        <a:ea typeface="Candara"/>
        <a:cs typeface="Candara"/>
        <a:sym typeface="Candara"/>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ndara"/>
        <a:ea typeface="Candara"/>
        <a:cs typeface="Candara"/>
        <a:sym typeface="Candara"/>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ndara"/>
        <a:ea typeface="Candara"/>
        <a:cs typeface="Candara"/>
        <a:sym typeface="Candara"/>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ndara"/>
        <a:ea typeface="Candara"/>
        <a:cs typeface="Candara"/>
        <a:sym typeface="Candara"/>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ndara"/>
        <a:ea typeface="Candara"/>
        <a:cs typeface="Candara"/>
        <a:sym typeface="Candar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ndara"/>
          <a:ea typeface="Candara"/>
          <a:cs typeface="Candar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AF4"/>
          </a:solidFill>
        </a:fill>
      </a:tcStyle>
    </a:wholeTbl>
    <a:band2H>
      <a:tcTxStyle/>
      <a:tcStyle>
        <a:tcBdr/>
        <a:fill>
          <a:solidFill>
            <a:srgbClr val="E7F5FA"/>
          </a:solidFill>
        </a:fill>
      </a:tcStyle>
    </a:band2H>
    <a:firstCol>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ndara"/>
          <a:ea typeface="Candara"/>
          <a:cs typeface="Candar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F4D4"/>
          </a:solidFill>
        </a:fill>
      </a:tcStyle>
    </a:wholeTbl>
    <a:band2H>
      <a:tcTxStyle/>
      <a:tcStyle>
        <a:tcBdr/>
        <a:fill>
          <a:solidFill>
            <a:srgbClr val="F1FAEB"/>
          </a:solidFill>
        </a:fill>
      </a:tcStyle>
    </a:band2H>
    <a:firstCol>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ndara"/>
          <a:ea typeface="Candara"/>
          <a:cs typeface="Candar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ECA"/>
          </a:solidFill>
        </a:fill>
      </a:tcStyle>
    </a:wholeTbl>
    <a:band2H>
      <a:tcTxStyle/>
      <a:tcStyle>
        <a:tcBdr/>
        <a:fill>
          <a:solidFill>
            <a:srgbClr val="FFE8E6"/>
          </a:solidFill>
        </a:fill>
      </a:tcStyle>
    </a:band2H>
    <a:firstCol>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ndara"/>
          <a:ea typeface="Candara"/>
          <a:cs typeface="Candar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ndara"/>
          <a:ea typeface="Candara"/>
          <a:cs typeface="Candar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ndara"/>
          <a:ea typeface="Candara"/>
          <a:cs typeface="Candara"/>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ndara"/>
          <a:ea typeface="Candara"/>
          <a:cs typeface="Candara"/>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ndara"/>
          <a:ea typeface="Candara"/>
          <a:cs typeface="Candar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3" name="Shape 31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 name="Shape 3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with Image">
    <p:bg>
      <p:bgPr>
        <a:solidFill>
          <a:srgbClr val="F2F2F2"/>
        </a:solidFill>
        <a:effectLst/>
      </p:bgPr>
    </p:bg>
    <p:spTree>
      <p:nvGrpSpPr>
        <p:cNvPr id="1" name=""/>
        <p:cNvGrpSpPr/>
        <p:nvPr/>
      </p:nvGrpSpPr>
      <p:grpSpPr>
        <a:xfrm>
          <a:off x="0" y="0"/>
          <a:ext cx="0" cy="0"/>
          <a:chOff x="0" y="0"/>
          <a:chExt cx="0" cy="0"/>
        </a:xfrm>
      </p:grpSpPr>
      <p:sp>
        <p:nvSpPr>
          <p:cNvPr id="12" name="Picture Placeholder 40"/>
          <p:cNvSpPr>
            <a:spLocks noGrp="1"/>
          </p:cNvSpPr>
          <p:nvPr>
            <p:ph type="pic" idx="21"/>
          </p:nvPr>
        </p:nvSpPr>
        <p:spPr>
          <a:xfrm>
            <a:off x="0" y="0"/>
            <a:ext cx="9780589" cy="6804025"/>
          </a:xfrm>
          <a:prstGeom prst="rect">
            <a:avLst/>
          </a:prstGeom>
        </p:spPr>
        <p:txBody>
          <a:bodyPr lIns="91439" tIns="45719" rIns="91439" bIns="45719">
            <a:noAutofit/>
          </a:bodyPr>
          <a:lstStyle/>
          <a:p>
            <a:endParaRPr/>
          </a:p>
        </p:txBody>
      </p:sp>
      <p:sp>
        <p:nvSpPr>
          <p:cNvPr id="13" name="Click to edit presentation title"/>
          <p:cNvSpPr txBox="1">
            <a:spLocks noGrp="1"/>
          </p:cNvSpPr>
          <p:nvPr>
            <p:ph type="title" hasCustomPrompt="1"/>
          </p:nvPr>
        </p:nvSpPr>
        <p:spPr>
          <a:xfrm>
            <a:off x="3200400" y="2811053"/>
            <a:ext cx="8991600" cy="1261296"/>
          </a:xfrm>
          <a:prstGeom prst="rect">
            <a:avLst/>
          </a:prstGeom>
          <a:solidFill>
            <a:srgbClr val="FFFFFF"/>
          </a:solidFill>
        </p:spPr>
        <p:txBody>
          <a:bodyPr lIns="179999" tIns="179999" rIns="179999" bIns="179999" anchor="t"/>
          <a:lstStyle>
            <a:lvl1pPr algn="r">
              <a:defRPr sz="6000" spc="-300"/>
            </a:lvl1pPr>
          </a:lstStyle>
          <a:p>
            <a:r>
              <a:t>Click to edit presentation title</a:t>
            </a:r>
          </a:p>
        </p:txBody>
      </p:sp>
      <p:sp>
        <p:nvSpPr>
          <p:cNvPr id="14" name="Body Level One…"/>
          <p:cNvSpPr txBox="1">
            <a:spLocks noGrp="1"/>
          </p:cNvSpPr>
          <p:nvPr>
            <p:ph type="body" sz="quarter" idx="1"/>
          </p:nvPr>
        </p:nvSpPr>
        <p:spPr>
          <a:xfrm>
            <a:off x="3200400" y="4061038"/>
            <a:ext cx="6580189" cy="580922"/>
          </a:xfrm>
          <a:prstGeom prst="rect">
            <a:avLst/>
          </a:prstGeom>
          <a:solidFill>
            <a:srgbClr val="000000">
              <a:alpha val="80000"/>
            </a:srgbClr>
          </a:solidFill>
        </p:spPr>
        <p:txBody>
          <a:bodyPr lIns="179999" tIns="179999" rIns="179999" bIns="179999"/>
          <a:lstStyle>
            <a:lvl1pPr algn="ctr">
              <a:buSzTx/>
              <a:buFontTx/>
              <a:buNone/>
              <a:defRPr>
                <a:solidFill>
                  <a:srgbClr val="FFFFFF"/>
                </a:solidFill>
              </a:defRPr>
            </a:lvl1pPr>
            <a:lvl2pPr algn="ctr">
              <a:buFontTx/>
              <a:defRPr>
                <a:solidFill>
                  <a:srgbClr val="FFFFFF"/>
                </a:solidFill>
              </a:defRPr>
            </a:lvl2pPr>
            <a:lvl3pPr algn="ctr">
              <a:buFontTx/>
              <a:defRPr>
                <a:solidFill>
                  <a:srgbClr val="FFFFFF"/>
                </a:solidFill>
              </a:defRPr>
            </a:lvl3pPr>
            <a:lvl4pPr algn="ctr">
              <a:buFontTx/>
              <a:defRPr>
                <a:solidFill>
                  <a:srgbClr val="FFFFFF"/>
                </a:solidFill>
              </a:defRPr>
            </a:lvl4pPr>
            <a:lvl5pPr algn="ctr">
              <a:buFontTx/>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5"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endParaRPr/>
          </a:p>
        </p:txBody>
      </p:sp>
      <p:sp>
        <p:nvSpPr>
          <p:cNvPr id="16"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7"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8" name="Rectangle 7"/>
          <p:cNvSpPr/>
          <p:nvPr/>
        </p:nvSpPr>
        <p:spPr>
          <a:xfrm>
            <a:off x="9780588" y="2698612"/>
            <a:ext cx="2411412" cy="114825"/>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9" name="Slide Number"/>
          <p:cNvSpPr txBox="1">
            <a:spLocks noGrp="1"/>
          </p:cNvSpPr>
          <p:nvPr>
            <p:ph type="sldNum" sz="quarter" idx="2"/>
          </p:nvPr>
        </p:nvSpPr>
        <p:spPr>
          <a:xfrm>
            <a:off x="87376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Large Photo">
    <p:spTree>
      <p:nvGrpSpPr>
        <p:cNvPr id="1" name=""/>
        <p:cNvGrpSpPr/>
        <p:nvPr/>
      </p:nvGrpSpPr>
      <p:grpSpPr>
        <a:xfrm>
          <a:off x="0" y="0"/>
          <a:ext cx="0" cy="0"/>
          <a:chOff x="0" y="0"/>
          <a:chExt cx="0" cy="0"/>
        </a:xfrm>
      </p:grpSpPr>
      <p:sp>
        <p:nvSpPr>
          <p:cNvPr id="120" name="Picture Placeholder 6"/>
          <p:cNvSpPr>
            <a:spLocks noGrp="1"/>
          </p:cNvSpPr>
          <p:nvPr>
            <p:ph type="pic" idx="21"/>
          </p:nvPr>
        </p:nvSpPr>
        <p:spPr>
          <a:xfrm>
            <a:off x="0" y="1"/>
            <a:ext cx="12192000" cy="6371350"/>
          </a:xfrm>
          <a:prstGeom prst="rect">
            <a:avLst/>
          </a:prstGeom>
        </p:spPr>
        <p:txBody>
          <a:bodyPr lIns="91439" tIns="45719" rIns="91439" bIns="45719">
            <a:noAutofit/>
          </a:bodyPr>
          <a:lstStyle/>
          <a:p>
            <a:endParaRPr/>
          </a:p>
        </p:txBody>
      </p:sp>
      <p:sp>
        <p:nvSpPr>
          <p:cNvPr id="121" name="Body Level One…"/>
          <p:cNvSpPr txBox="1">
            <a:spLocks noGrp="1"/>
          </p:cNvSpPr>
          <p:nvPr>
            <p:ph type="body" sz="quarter" idx="1" hasCustomPrompt="1"/>
          </p:nvPr>
        </p:nvSpPr>
        <p:spPr>
          <a:xfrm>
            <a:off x="6096000" y="5359400"/>
            <a:ext cx="5664001" cy="565899"/>
          </a:xfrm>
          <a:prstGeom prst="rect">
            <a:avLst/>
          </a:prstGeom>
          <a:solidFill>
            <a:srgbClr val="000000"/>
          </a:solidFill>
        </p:spPr>
        <p:txBody>
          <a:bodyPr lIns="179999" tIns="179999" rIns="179999" bIns="179999" anchor="ctr"/>
          <a:lstStyle>
            <a:lvl1pPr marL="0" indent="0" algn="r">
              <a:buSzTx/>
              <a:buFontTx/>
              <a:buNone/>
              <a:defRPr>
                <a:solidFill>
                  <a:srgbClr val="FFFFFF"/>
                </a:solidFill>
              </a:defRPr>
            </a:lvl1pPr>
            <a:lvl2pPr algn="r">
              <a:buFontTx/>
              <a:defRPr>
                <a:solidFill>
                  <a:srgbClr val="FFFFFF"/>
                </a:solidFill>
              </a:defRPr>
            </a:lvl2pPr>
            <a:lvl3pPr algn="r">
              <a:buFontTx/>
              <a:defRPr>
                <a:solidFill>
                  <a:srgbClr val="FFFFFF"/>
                </a:solidFill>
              </a:defRPr>
            </a:lvl3pPr>
            <a:lvl4pPr algn="r">
              <a:buFontTx/>
              <a:defRPr>
                <a:solidFill>
                  <a:srgbClr val="FFFFFF"/>
                </a:solidFill>
              </a:defRPr>
            </a:lvl4pPr>
            <a:lvl5pPr algn="r">
              <a:buFontTx/>
              <a:defRPr>
                <a:solidFill>
                  <a:srgbClr val="FFFFFF"/>
                </a:solidFill>
              </a:defRPr>
            </a:lvl5pPr>
          </a:lstStyle>
          <a:p>
            <a:r>
              <a:t>Enter your caption</a:t>
            </a:r>
          </a:p>
          <a:p>
            <a:pPr lvl="1"/>
            <a:endParaRPr/>
          </a:p>
          <a:p>
            <a:pPr lvl="2"/>
            <a:endParaRPr/>
          </a:p>
          <a:p>
            <a:pPr lvl="3"/>
            <a:endParaRPr/>
          </a:p>
          <a:p>
            <a:pPr lvl="4"/>
            <a:endParaRPr/>
          </a:p>
        </p:txBody>
      </p:sp>
      <p:sp>
        <p:nvSpPr>
          <p:cNvPr id="1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3"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hank You">
    <p:bg>
      <p:bgPr>
        <a:solidFill>
          <a:srgbClr val="F2F2F2"/>
        </a:solidFill>
        <a:effectLst/>
      </p:bgPr>
    </p:bg>
    <p:spTree>
      <p:nvGrpSpPr>
        <p:cNvPr id="1" name=""/>
        <p:cNvGrpSpPr/>
        <p:nvPr/>
      </p:nvGrpSpPr>
      <p:grpSpPr>
        <a:xfrm>
          <a:off x="0" y="0"/>
          <a:ext cx="0" cy="0"/>
          <a:chOff x="0" y="0"/>
          <a:chExt cx="0" cy="0"/>
        </a:xfrm>
      </p:grpSpPr>
      <p:sp>
        <p:nvSpPr>
          <p:cNvPr id="130" name="Picture Placeholder 40"/>
          <p:cNvSpPr>
            <a:spLocks noGrp="1"/>
          </p:cNvSpPr>
          <p:nvPr>
            <p:ph type="pic" idx="21"/>
          </p:nvPr>
        </p:nvSpPr>
        <p:spPr>
          <a:xfrm>
            <a:off x="0" y="0"/>
            <a:ext cx="9780103" cy="6804025"/>
          </a:xfrm>
          <a:prstGeom prst="rect">
            <a:avLst/>
          </a:prstGeom>
        </p:spPr>
        <p:txBody>
          <a:bodyPr lIns="91439" tIns="45719" rIns="91439" bIns="45719">
            <a:noAutofit/>
          </a:bodyPr>
          <a:lstStyle/>
          <a:p>
            <a:endParaRPr/>
          </a:p>
        </p:txBody>
      </p:sp>
      <p:sp>
        <p:nvSpPr>
          <p:cNvPr id="131" name="Thank You"/>
          <p:cNvSpPr txBox="1">
            <a:spLocks noGrp="1"/>
          </p:cNvSpPr>
          <p:nvPr>
            <p:ph type="title" hasCustomPrompt="1"/>
          </p:nvPr>
        </p:nvSpPr>
        <p:spPr>
          <a:xfrm>
            <a:off x="8458200" y="2798353"/>
            <a:ext cx="3733800" cy="1013685"/>
          </a:xfrm>
          <a:prstGeom prst="rect">
            <a:avLst/>
          </a:prstGeom>
          <a:solidFill>
            <a:srgbClr val="FFFFFF"/>
          </a:solidFill>
        </p:spPr>
        <p:txBody>
          <a:bodyPr lIns="179999" tIns="179999" rIns="179999" bIns="179999" anchor="t"/>
          <a:lstStyle>
            <a:lvl1pPr algn="r">
              <a:defRPr sz="6000" spc="-300"/>
            </a:lvl1pPr>
          </a:lstStyle>
          <a:p>
            <a:r>
              <a:t>Thank You</a:t>
            </a:r>
          </a:p>
        </p:txBody>
      </p:sp>
      <p:sp>
        <p:nvSpPr>
          <p:cNvPr id="132" name="Body Level One…"/>
          <p:cNvSpPr txBox="1">
            <a:spLocks noGrp="1"/>
          </p:cNvSpPr>
          <p:nvPr>
            <p:ph type="body" sz="quarter" idx="1" hasCustomPrompt="1"/>
          </p:nvPr>
        </p:nvSpPr>
        <p:spPr>
          <a:xfrm>
            <a:off x="8458200" y="3957704"/>
            <a:ext cx="2910342" cy="316801"/>
          </a:xfrm>
          <a:prstGeom prst="rect">
            <a:avLst/>
          </a:prstGeom>
          <a:solidFill>
            <a:srgbClr val="404040"/>
          </a:solidFill>
        </p:spPr>
        <p:txBody>
          <a:bodyPr anchor="ctr"/>
          <a:lstStyle>
            <a:lvl1pPr marL="0" indent="0" algn="r">
              <a:buSzTx/>
              <a:buFontTx/>
              <a:buNone/>
              <a:defRPr>
                <a:solidFill>
                  <a:srgbClr val="FFFFFF"/>
                </a:solidFill>
              </a:defRPr>
            </a:lvl1pPr>
            <a:lvl2pPr marL="0" indent="266700" algn="r">
              <a:buSzTx/>
              <a:buFontTx/>
              <a:buNone/>
              <a:defRPr>
                <a:solidFill>
                  <a:srgbClr val="FFFFFF"/>
                </a:solidFill>
              </a:defRPr>
            </a:lvl2pPr>
            <a:lvl3pPr marL="0" indent="542925" algn="r">
              <a:buSzTx/>
              <a:buFontTx/>
              <a:buNone/>
              <a:defRPr>
                <a:solidFill>
                  <a:srgbClr val="FFFFFF"/>
                </a:solidFill>
              </a:defRPr>
            </a:lvl3pPr>
            <a:lvl4pPr marL="0" indent="809625" algn="r">
              <a:buSzTx/>
              <a:buFontTx/>
              <a:buNone/>
              <a:defRPr>
                <a:solidFill>
                  <a:srgbClr val="FFFFFF"/>
                </a:solidFill>
              </a:defRPr>
            </a:lvl4pPr>
            <a:lvl5pPr marL="0" indent="1076325" algn="r">
              <a:buSzTx/>
              <a:buFontTx/>
              <a:buNone/>
              <a:defRPr>
                <a:solidFill>
                  <a:srgbClr val="FFFFFF"/>
                </a:solidFill>
              </a:defRPr>
            </a:lvl5pPr>
          </a:lstStyle>
          <a:p>
            <a:r>
              <a:t>Full Name</a:t>
            </a:r>
          </a:p>
          <a:p>
            <a:pPr lvl="1"/>
            <a:endParaRPr/>
          </a:p>
          <a:p>
            <a:pPr lvl="2"/>
            <a:endParaRPr/>
          </a:p>
          <a:p>
            <a:pPr lvl="3"/>
            <a:endParaRPr/>
          </a:p>
          <a:p>
            <a:pPr lvl="4"/>
            <a:endParaRPr/>
          </a:p>
        </p:txBody>
      </p:sp>
      <p:sp>
        <p:nvSpPr>
          <p:cNvPr id="133" name="Text Placeholder 6"/>
          <p:cNvSpPr>
            <a:spLocks noGrp="1"/>
          </p:cNvSpPr>
          <p:nvPr>
            <p:ph type="body" sz="quarter" idx="22" hasCustomPrompt="1"/>
          </p:nvPr>
        </p:nvSpPr>
        <p:spPr>
          <a:xfrm>
            <a:off x="8458200" y="4306722"/>
            <a:ext cx="2910343" cy="316801"/>
          </a:xfrm>
          <a:prstGeom prst="rect">
            <a:avLst/>
          </a:prstGeom>
          <a:solidFill>
            <a:srgbClr val="404040"/>
          </a:solidFill>
        </p:spPr>
        <p:txBody>
          <a:bodyPr anchor="ctr"/>
          <a:lstStyle>
            <a:lvl1pPr marL="0" indent="0" algn="r">
              <a:buSzTx/>
              <a:buFontTx/>
              <a:buNone/>
              <a:defRPr>
                <a:solidFill>
                  <a:srgbClr val="FFFFFF"/>
                </a:solidFill>
              </a:defRPr>
            </a:lvl1pPr>
          </a:lstStyle>
          <a:p>
            <a:r>
              <a:t>Phone Number</a:t>
            </a:r>
          </a:p>
        </p:txBody>
      </p:sp>
      <p:sp>
        <p:nvSpPr>
          <p:cNvPr id="134" name="Text Placeholder 7"/>
          <p:cNvSpPr>
            <a:spLocks noGrp="1"/>
          </p:cNvSpPr>
          <p:nvPr>
            <p:ph type="body" sz="quarter" idx="23" hasCustomPrompt="1"/>
          </p:nvPr>
        </p:nvSpPr>
        <p:spPr>
          <a:xfrm>
            <a:off x="8458200" y="4655739"/>
            <a:ext cx="2910343" cy="316801"/>
          </a:xfrm>
          <a:prstGeom prst="rect">
            <a:avLst/>
          </a:prstGeom>
          <a:solidFill>
            <a:srgbClr val="404040"/>
          </a:solidFill>
        </p:spPr>
        <p:txBody>
          <a:bodyPr anchor="ctr"/>
          <a:lstStyle>
            <a:lvl1pPr marL="0" indent="0" algn="r" defTabSz="896111">
              <a:spcBef>
                <a:spcPts val="900"/>
              </a:spcBef>
              <a:buSzTx/>
              <a:buFontTx/>
              <a:buNone/>
              <a:defRPr sz="1764">
                <a:solidFill>
                  <a:srgbClr val="FFFFFF"/>
                </a:solidFill>
              </a:defRPr>
            </a:lvl1pPr>
          </a:lstStyle>
          <a:p>
            <a:r>
              <a:t>Email or Social Media Handle</a:t>
            </a:r>
          </a:p>
        </p:txBody>
      </p:sp>
      <p:sp>
        <p:nvSpPr>
          <p:cNvPr id="135" name="Text Placeholder 8"/>
          <p:cNvSpPr>
            <a:spLocks noGrp="1"/>
          </p:cNvSpPr>
          <p:nvPr>
            <p:ph type="body" sz="quarter" idx="24" hasCustomPrompt="1"/>
          </p:nvPr>
        </p:nvSpPr>
        <p:spPr>
          <a:xfrm>
            <a:off x="8458200" y="5004756"/>
            <a:ext cx="2910343" cy="316801"/>
          </a:xfrm>
          <a:prstGeom prst="rect">
            <a:avLst/>
          </a:prstGeom>
          <a:solidFill>
            <a:srgbClr val="404040"/>
          </a:solidFill>
        </p:spPr>
        <p:txBody>
          <a:bodyPr anchor="ctr"/>
          <a:lstStyle>
            <a:lvl1pPr marL="0" indent="0" algn="r">
              <a:buSzTx/>
              <a:buFontTx/>
              <a:buNone/>
              <a:defRPr>
                <a:solidFill>
                  <a:srgbClr val="FFFFFF"/>
                </a:solidFill>
              </a:defRPr>
            </a:lvl1pPr>
          </a:lstStyle>
          <a:p>
            <a:r>
              <a:t>Company Website</a:t>
            </a:r>
          </a:p>
        </p:txBody>
      </p:sp>
      <p:sp>
        <p:nvSpPr>
          <p:cNvPr id="136"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37"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38"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endParaRPr/>
          </a:p>
        </p:txBody>
      </p:sp>
      <p:sp>
        <p:nvSpPr>
          <p:cNvPr id="139" name="Rectangle 7"/>
          <p:cNvSpPr/>
          <p:nvPr/>
        </p:nvSpPr>
        <p:spPr>
          <a:xfrm>
            <a:off x="8458200" y="2685912"/>
            <a:ext cx="3733800" cy="114825"/>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hank You 0">
    <p:bg>
      <p:bgPr>
        <a:solidFill>
          <a:srgbClr val="F2F2F2"/>
        </a:solidFill>
        <a:effectLst/>
      </p:bgPr>
    </p:bg>
    <p:spTree>
      <p:nvGrpSpPr>
        <p:cNvPr id="1" name=""/>
        <p:cNvGrpSpPr/>
        <p:nvPr/>
      </p:nvGrpSpPr>
      <p:grpSpPr>
        <a:xfrm>
          <a:off x="0" y="0"/>
          <a:ext cx="0" cy="0"/>
          <a:chOff x="0" y="0"/>
          <a:chExt cx="0" cy="0"/>
        </a:xfrm>
      </p:grpSpPr>
      <p:sp>
        <p:nvSpPr>
          <p:cNvPr id="147" name="Picture Placeholder 40"/>
          <p:cNvSpPr>
            <a:spLocks noGrp="1"/>
          </p:cNvSpPr>
          <p:nvPr>
            <p:ph type="pic" idx="21"/>
          </p:nvPr>
        </p:nvSpPr>
        <p:spPr>
          <a:xfrm>
            <a:off x="0" y="0"/>
            <a:ext cx="9780103" cy="6804025"/>
          </a:xfrm>
          <a:prstGeom prst="rect">
            <a:avLst/>
          </a:prstGeom>
        </p:spPr>
        <p:txBody>
          <a:bodyPr lIns="91439" tIns="45719" rIns="91439" bIns="45719">
            <a:noAutofit/>
          </a:bodyPr>
          <a:lstStyle/>
          <a:p>
            <a:endParaRPr/>
          </a:p>
        </p:txBody>
      </p:sp>
      <p:sp>
        <p:nvSpPr>
          <p:cNvPr id="148" name="Thank You"/>
          <p:cNvSpPr txBox="1">
            <a:spLocks noGrp="1"/>
          </p:cNvSpPr>
          <p:nvPr>
            <p:ph type="title" hasCustomPrompt="1"/>
          </p:nvPr>
        </p:nvSpPr>
        <p:spPr>
          <a:xfrm>
            <a:off x="8458200" y="2798353"/>
            <a:ext cx="3733800" cy="1013685"/>
          </a:xfrm>
          <a:prstGeom prst="rect">
            <a:avLst/>
          </a:prstGeom>
          <a:solidFill>
            <a:srgbClr val="FFFFFF"/>
          </a:solidFill>
        </p:spPr>
        <p:txBody>
          <a:bodyPr lIns="179999" tIns="179999" rIns="179999" bIns="179999" anchor="t"/>
          <a:lstStyle>
            <a:lvl1pPr algn="r">
              <a:defRPr sz="6000" spc="-300"/>
            </a:lvl1pPr>
          </a:lstStyle>
          <a:p>
            <a:r>
              <a:t>Thank You</a:t>
            </a:r>
          </a:p>
        </p:txBody>
      </p:sp>
      <p:sp>
        <p:nvSpPr>
          <p:cNvPr id="149" name="Body Level One…"/>
          <p:cNvSpPr txBox="1">
            <a:spLocks noGrp="1"/>
          </p:cNvSpPr>
          <p:nvPr>
            <p:ph type="body" sz="quarter" idx="1" hasCustomPrompt="1"/>
          </p:nvPr>
        </p:nvSpPr>
        <p:spPr>
          <a:xfrm>
            <a:off x="8458200" y="3957704"/>
            <a:ext cx="2910342" cy="316801"/>
          </a:xfrm>
          <a:prstGeom prst="rect">
            <a:avLst/>
          </a:prstGeom>
          <a:solidFill>
            <a:srgbClr val="404040"/>
          </a:solidFill>
        </p:spPr>
        <p:txBody>
          <a:bodyPr anchor="ctr"/>
          <a:lstStyle>
            <a:lvl1pPr marL="0" indent="0" algn="r">
              <a:buSzTx/>
              <a:buFontTx/>
              <a:buNone/>
              <a:defRPr>
                <a:solidFill>
                  <a:srgbClr val="FFFFFF"/>
                </a:solidFill>
              </a:defRPr>
            </a:lvl1pPr>
            <a:lvl2pPr marL="0" indent="266700" algn="r">
              <a:buSzTx/>
              <a:buFontTx/>
              <a:buNone/>
              <a:defRPr>
                <a:solidFill>
                  <a:srgbClr val="FFFFFF"/>
                </a:solidFill>
              </a:defRPr>
            </a:lvl2pPr>
            <a:lvl3pPr marL="0" indent="542925" algn="r">
              <a:buSzTx/>
              <a:buFontTx/>
              <a:buNone/>
              <a:defRPr>
                <a:solidFill>
                  <a:srgbClr val="FFFFFF"/>
                </a:solidFill>
              </a:defRPr>
            </a:lvl3pPr>
            <a:lvl4pPr marL="0" indent="809625" algn="r">
              <a:buSzTx/>
              <a:buFontTx/>
              <a:buNone/>
              <a:defRPr>
                <a:solidFill>
                  <a:srgbClr val="FFFFFF"/>
                </a:solidFill>
              </a:defRPr>
            </a:lvl4pPr>
            <a:lvl5pPr marL="0" indent="1076325" algn="r">
              <a:buSzTx/>
              <a:buFontTx/>
              <a:buNone/>
              <a:defRPr>
                <a:solidFill>
                  <a:srgbClr val="FFFFFF"/>
                </a:solidFill>
              </a:defRPr>
            </a:lvl5pPr>
          </a:lstStyle>
          <a:p>
            <a:r>
              <a:t>Full Name</a:t>
            </a:r>
          </a:p>
          <a:p>
            <a:pPr lvl="1"/>
            <a:endParaRPr/>
          </a:p>
          <a:p>
            <a:pPr lvl="2"/>
            <a:endParaRPr/>
          </a:p>
          <a:p>
            <a:pPr lvl="3"/>
            <a:endParaRPr/>
          </a:p>
          <a:p>
            <a:pPr lvl="4"/>
            <a:endParaRPr/>
          </a:p>
        </p:txBody>
      </p:sp>
      <p:sp>
        <p:nvSpPr>
          <p:cNvPr id="150" name="Text Placeholder 6"/>
          <p:cNvSpPr>
            <a:spLocks noGrp="1"/>
          </p:cNvSpPr>
          <p:nvPr>
            <p:ph type="body" sz="quarter" idx="22" hasCustomPrompt="1"/>
          </p:nvPr>
        </p:nvSpPr>
        <p:spPr>
          <a:xfrm>
            <a:off x="8458200" y="4306722"/>
            <a:ext cx="2910343" cy="316801"/>
          </a:xfrm>
          <a:prstGeom prst="rect">
            <a:avLst/>
          </a:prstGeom>
          <a:solidFill>
            <a:srgbClr val="404040"/>
          </a:solidFill>
        </p:spPr>
        <p:txBody>
          <a:bodyPr anchor="ctr"/>
          <a:lstStyle>
            <a:lvl1pPr marL="0" indent="0" algn="r">
              <a:buSzTx/>
              <a:buFontTx/>
              <a:buNone/>
              <a:defRPr>
                <a:solidFill>
                  <a:srgbClr val="FFFFFF"/>
                </a:solidFill>
              </a:defRPr>
            </a:lvl1pPr>
          </a:lstStyle>
          <a:p>
            <a:r>
              <a:t>Phone Number</a:t>
            </a:r>
          </a:p>
        </p:txBody>
      </p:sp>
      <p:sp>
        <p:nvSpPr>
          <p:cNvPr id="151" name="Text Placeholder 7"/>
          <p:cNvSpPr>
            <a:spLocks noGrp="1"/>
          </p:cNvSpPr>
          <p:nvPr>
            <p:ph type="body" sz="quarter" idx="23" hasCustomPrompt="1"/>
          </p:nvPr>
        </p:nvSpPr>
        <p:spPr>
          <a:xfrm>
            <a:off x="8458200" y="4655739"/>
            <a:ext cx="2910343" cy="316801"/>
          </a:xfrm>
          <a:prstGeom prst="rect">
            <a:avLst/>
          </a:prstGeom>
          <a:solidFill>
            <a:srgbClr val="404040"/>
          </a:solidFill>
        </p:spPr>
        <p:txBody>
          <a:bodyPr anchor="ctr"/>
          <a:lstStyle>
            <a:lvl1pPr marL="0" indent="0" algn="r" defTabSz="896111">
              <a:spcBef>
                <a:spcPts val="900"/>
              </a:spcBef>
              <a:buSzTx/>
              <a:buFontTx/>
              <a:buNone/>
              <a:defRPr sz="1764">
                <a:solidFill>
                  <a:srgbClr val="FFFFFF"/>
                </a:solidFill>
              </a:defRPr>
            </a:lvl1pPr>
          </a:lstStyle>
          <a:p>
            <a:r>
              <a:t>Email or Social Media Handle</a:t>
            </a:r>
          </a:p>
        </p:txBody>
      </p:sp>
      <p:sp>
        <p:nvSpPr>
          <p:cNvPr id="152" name="Text Placeholder 8"/>
          <p:cNvSpPr>
            <a:spLocks noGrp="1"/>
          </p:cNvSpPr>
          <p:nvPr>
            <p:ph type="body" sz="quarter" idx="24" hasCustomPrompt="1"/>
          </p:nvPr>
        </p:nvSpPr>
        <p:spPr>
          <a:xfrm>
            <a:off x="8458200" y="5004756"/>
            <a:ext cx="2910343" cy="316801"/>
          </a:xfrm>
          <a:prstGeom prst="rect">
            <a:avLst/>
          </a:prstGeom>
          <a:solidFill>
            <a:srgbClr val="404040"/>
          </a:solidFill>
        </p:spPr>
        <p:txBody>
          <a:bodyPr anchor="ctr"/>
          <a:lstStyle>
            <a:lvl1pPr marL="0" indent="0" algn="r">
              <a:buSzTx/>
              <a:buFontTx/>
              <a:buNone/>
              <a:defRPr>
                <a:solidFill>
                  <a:srgbClr val="FFFFFF"/>
                </a:solidFill>
              </a:defRPr>
            </a:lvl1pPr>
          </a:lstStyle>
          <a:p>
            <a:r>
              <a:t>Company Website</a:t>
            </a:r>
          </a:p>
        </p:txBody>
      </p:sp>
      <p:sp>
        <p:nvSpPr>
          <p:cNvPr id="1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Subtitle, and Content">
    <p:spTree>
      <p:nvGrpSpPr>
        <p:cNvPr id="1" name=""/>
        <p:cNvGrpSpPr/>
        <p:nvPr/>
      </p:nvGrpSpPr>
      <p:grpSpPr>
        <a:xfrm>
          <a:off x="0" y="0"/>
          <a:ext cx="0" cy="0"/>
          <a:chOff x="0" y="0"/>
          <a:chExt cx="0" cy="0"/>
        </a:xfrm>
      </p:grpSpPr>
      <p:sp>
        <p:nvSpPr>
          <p:cNvPr id="160" name="Click to edit page title"/>
          <p:cNvSpPr txBox="1">
            <a:spLocks noGrp="1"/>
          </p:cNvSpPr>
          <p:nvPr>
            <p:ph type="title" hasCustomPrompt="1"/>
          </p:nvPr>
        </p:nvSpPr>
        <p:spPr>
          <a:prstGeom prst="rect">
            <a:avLst/>
          </a:prstGeom>
        </p:spPr>
        <p:txBody>
          <a:bodyPr/>
          <a:lstStyle/>
          <a:p>
            <a:r>
              <a:t>Click to edit page title</a:t>
            </a:r>
          </a:p>
        </p:txBody>
      </p:sp>
      <p:sp>
        <p:nvSpPr>
          <p:cNvPr id="161" name="Body Level One…"/>
          <p:cNvSpPr txBox="1">
            <a:spLocks noGrp="1"/>
          </p:cNvSpPr>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r>
              <a:t>Subtitle</a:t>
            </a:r>
          </a:p>
          <a:p>
            <a:pPr lvl="1"/>
            <a:endParaRPr/>
          </a:p>
          <a:p>
            <a:pPr lvl="2"/>
            <a:endParaRPr/>
          </a:p>
          <a:p>
            <a:pPr lvl="3"/>
            <a:endParaRPr/>
          </a:p>
          <a:p>
            <a:pPr lvl="4"/>
            <a:endParaRPr/>
          </a:p>
        </p:txBody>
      </p:sp>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wo Content with Subtitle">
    <p:spTree>
      <p:nvGrpSpPr>
        <p:cNvPr id="1" name=""/>
        <p:cNvGrpSpPr/>
        <p:nvPr/>
      </p:nvGrpSpPr>
      <p:grpSpPr>
        <a:xfrm>
          <a:off x="0" y="0"/>
          <a:ext cx="0" cy="0"/>
          <a:chOff x="0" y="0"/>
          <a:chExt cx="0" cy="0"/>
        </a:xfrm>
      </p:grpSpPr>
      <p:sp>
        <p:nvSpPr>
          <p:cNvPr id="169" name="Click to edit page title"/>
          <p:cNvSpPr txBox="1">
            <a:spLocks noGrp="1"/>
          </p:cNvSpPr>
          <p:nvPr>
            <p:ph type="title" hasCustomPrompt="1"/>
          </p:nvPr>
        </p:nvSpPr>
        <p:spPr>
          <a:xfrm>
            <a:off x="431999" y="431999"/>
            <a:ext cx="11340002" cy="432001"/>
          </a:xfrm>
          <a:prstGeom prst="rect">
            <a:avLst/>
          </a:prstGeom>
        </p:spPr>
        <p:txBody>
          <a:bodyPr/>
          <a:lstStyle/>
          <a:p>
            <a:r>
              <a:t>Click to edit page title</a:t>
            </a:r>
          </a:p>
        </p:txBody>
      </p:sp>
      <p:sp>
        <p:nvSpPr>
          <p:cNvPr id="170" name="Body Level One…"/>
          <p:cNvSpPr txBox="1">
            <a:spLocks noGrp="1"/>
          </p:cNvSpPr>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r>
              <a:t>Subtitle</a:t>
            </a:r>
          </a:p>
          <a:p>
            <a:pPr lvl="1"/>
            <a:endParaRPr/>
          </a:p>
          <a:p>
            <a:pPr lvl="2"/>
            <a:endParaRPr/>
          </a:p>
          <a:p>
            <a:pPr lvl="3"/>
            <a:endParaRPr/>
          </a:p>
          <a:p>
            <a:pPr lvl="4"/>
            <a:endParaRPr/>
          </a:p>
        </p:txBody>
      </p:sp>
      <p:sp>
        <p:nvSpPr>
          <p:cNvPr id="171" name="Text Placeholder 4"/>
          <p:cNvSpPr>
            <a:spLocks noGrp="1"/>
          </p:cNvSpPr>
          <p:nvPr>
            <p:ph type="body" sz="half" idx="21"/>
          </p:nvPr>
        </p:nvSpPr>
        <p:spPr>
          <a:xfrm>
            <a:off x="6299887" y="1511250"/>
            <a:ext cx="5472114" cy="4680000"/>
          </a:xfrm>
          <a:prstGeom prst="rect">
            <a:avLst/>
          </a:prstGeom>
        </p:spPr>
        <p:txBody>
          <a:bodyPr/>
          <a:lstStyle/>
          <a:p>
            <a:endParaRPr/>
          </a:p>
        </p:txBody>
      </p:sp>
      <p:sp>
        <p:nvSpPr>
          <p:cNvPr id="1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3 Column">
    <p:spTree>
      <p:nvGrpSpPr>
        <p:cNvPr id="1" name=""/>
        <p:cNvGrpSpPr/>
        <p:nvPr/>
      </p:nvGrpSpPr>
      <p:grpSpPr>
        <a:xfrm>
          <a:off x="0" y="0"/>
          <a:ext cx="0" cy="0"/>
          <a:chOff x="0" y="0"/>
          <a:chExt cx="0" cy="0"/>
        </a:xfrm>
      </p:grpSpPr>
      <p:sp>
        <p:nvSpPr>
          <p:cNvPr id="179" name="Click to edit page title"/>
          <p:cNvSpPr txBox="1">
            <a:spLocks noGrp="1"/>
          </p:cNvSpPr>
          <p:nvPr>
            <p:ph type="title" hasCustomPrompt="1"/>
          </p:nvPr>
        </p:nvSpPr>
        <p:spPr>
          <a:xfrm>
            <a:off x="431999" y="431999"/>
            <a:ext cx="11340002" cy="432001"/>
          </a:xfrm>
          <a:prstGeom prst="rect">
            <a:avLst/>
          </a:prstGeom>
        </p:spPr>
        <p:txBody>
          <a:bodyPr/>
          <a:lstStyle/>
          <a:p>
            <a:r>
              <a:t>Click to edit page title</a:t>
            </a:r>
          </a:p>
        </p:txBody>
      </p:sp>
      <p:sp>
        <p:nvSpPr>
          <p:cNvPr id="180" name="Body Level One…"/>
          <p:cNvSpPr txBox="1">
            <a:spLocks noGrp="1"/>
          </p:cNvSpPr>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r>
              <a:t>Subtitle</a:t>
            </a:r>
          </a:p>
          <a:p>
            <a:pPr lvl="1"/>
            <a:endParaRPr/>
          </a:p>
          <a:p>
            <a:pPr lvl="2"/>
            <a:endParaRPr/>
          </a:p>
          <a:p>
            <a:pPr lvl="3"/>
            <a:endParaRPr/>
          </a:p>
          <a:p>
            <a:pPr lvl="4"/>
            <a:endParaRPr/>
          </a:p>
        </p:txBody>
      </p:sp>
      <p:sp>
        <p:nvSpPr>
          <p:cNvPr id="181" name="Text Placeholder 4"/>
          <p:cNvSpPr>
            <a:spLocks noGrp="1"/>
          </p:cNvSpPr>
          <p:nvPr>
            <p:ph type="body" sz="half" idx="21"/>
          </p:nvPr>
        </p:nvSpPr>
        <p:spPr>
          <a:xfrm>
            <a:off x="4301549" y="1511476"/>
            <a:ext cx="3600451" cy="4679249"/>
          </a:xfrm>
          <a:prstGeom prst="rect">
            <a:avLst/>
          </a:prstGeom>
        </p:spPr>
        <p:txBody>
          <a:bodyPr/>
          <a:lstStyle/>
          <a:p>
            <a:endParaRPr/>
          </a:p>
        </p:txBody>
      </p:sp>
      <p:sp>
        <p:nvSpPr>
          <p:cNvPr id="182" name="Text Placeholder 5"/>
          <p:cNvSpPr>
            <a:spLocks noGrp="1"/>
          </p:cNvSpPr>
          <p:nvPr>
            <p:ph type="body" sz="half" idx="22"/>
          </p:nvPr>
        </p:nvSpPr>
        <p:spPr>
          <a:xfrm>
            <a:off x="8171550" y="1511474"/>
            <a:ext cx="3600451" cy="4679252"/>
          </a:xfrm>
          <a:prstGeom prst="rect">
            <a:avLst/>
          </a:prstGeom>
        </p:spPr>
        <p:txBody>
          <a:bodyPr/>
          <a:lstStyle/>
          <a:p>
            <a:endParaRPr/>
          </a:p>
        </p:txBody>
      </p:sp>
      <p:sp>
        <p:nvSpPr>
          <p:cNvPr id="1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5 Column">
    <p:spTree>
      <p:nvGrpSpPr>
        <p:cNvPr id="1" name=""/>
        <p:cNvGrpSpPr/>
        <p:nvPr/>
      </p:nvGrpSpPr>
      <p:grpSpPr>
        <a:xfrm>
          <a:off x="0" y="0"/>
          <a:ext cx="0" cy="0"/>
          <a:chOff x="0" y="0"/>
          <a:chExt cx="0" cy="0"/>
        </a:xfrm>
      </p:grpSpPr>
      <p:sp>
        <p:nvSpPr>
          <p:cNvPr id="190" name="Click to edit page title"/>
          <p:cNvSpPr txBox="1">
            <a:spLocks noGrp="1"/>
          </p:cNvSpPr>
          <p:nvPr>
            <p:ph type="title" hasCustomPrompt="1"/>
          </p:nvPr>
        </p:nvSpPr>
        <p:spPr>
          <a:xfrm>
            <a:off x="431999" y="431999"/>
            <a:ext cx="11340002" cy="432001"/>
          </a:xfrm>
          <a:prstGeom prst="rect">
            <a:avLst/>
          </a:prstGeom>
        </p:spPr>
        <p:txBody>
          <a:bodyPr/>
          <a:lstStyle/>
          <a:p>
            <a:r>
              <a:t>Click to edit page title</a:t>
            </a:r>
          </a:p>
        </p:txBody>
      </p:sp>
      <p:sp>
        <p:nvSpPr>
          <p:cNvPr id="191" name="Body Level One…"/>
          <p:cNvSpPr txBox="1">
            <a:spLocks noGrp="1"/>
          </p:cNvSpPr>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r>
              <a:t>Subtitle</a:t>
            </a:r>
          </a:p>
          <a:p>
            <a:pPr lvl="1"/>
            <a:endParaRPr/>
          </a:p>
          <a:p>
            <a:pPr lvl="2"/>
            <a:endParaRPr/>
          </a:p>
          <a:p>
            <a:pPr lvl="3"/>
            <a:endParaRPr/>
          </a:p>
          <a:p>
            <a:pPr lvl="4"/>
            <a:endParaRPr/>
          </a:p>
        </p:txBody>
      </p:sp>
      <p:sp>
        <p:nvSpPr>
          <p:cNvPr id="192" name="Text Placeholder 4"/>
          <p:cNvSpPr>
            <a:spLocks noGrp="1"/>
          </p:cNvSpPr>
          <p:nvPr>
            <p:ph type="body" sz="quarter" idx="21"/>
          </p:nvPr>
        </p:nvSpPr>
        <p:spPr>
          <a:xfrm>
            <a:off x="2726412" y="1511999"/>
            <a:ext cx="2160589" cy="4679251"/>
          </a:xfrm>
          <a:prstGeom prst="rect">
            <a:avLst/>
          </a:prstGeom>
        </p:spPr>
        <p:txBody>
          <a:bodyPr/>
          <a:lstStyle/>
          <a:p>
            <a:endParaRPr/>
          </a:p>
        </p:txBody>
      </p:sp>
      <p:sp>
        <p:nvSpPr>
          <p:cNvPr id="193" name="Text Placeholder 5"/>
          <p:cNvSpPr>
            <a:spLocks noGrp="1"/>
          </p:cNvSpPr>
          <p:nvPr>
            <p:ph type="body" sz="quarter" idx="22"/>
          </p:nvPr>
        </p:nvSpPr>
        <p:spPr>
          <a:xfrm>
            <a:off x="5021412" y="1511999"/>
            <a:ext cx="2160589" cy="4679251"/>
          </a:xfrm>
          <a:prstGeom prst="rect">
            <a:avLst/>
          </a:prstGeom>
        </p:spPr>
        <p:txBody>
          <a:bodyPr/>
          <a:lstStyle/>
          <a:p>
            <a:endParaRPr/>
          </a:p>
        </p:txBody>
      </p:sp>
      <p:sp>
        <p:nvSpPr>
          <p:cNvPr id="194" name="Text Placeholder 6"/>
          <p:cNvSpPr>
            <a:spLocks noGrp="1"/>
          </p:cNvSpPr>
          <p:nvPr>
            <p:ph type="body" sz="quarter" idx="23"/>
          </p:nvPr>
        </p:nvSpPr>
        <p:spPr>
          <a:xfrm>
            <a:off x="7316412" y="1507535"/>
            <a:ext cx="2160589" cy="4679251"/>
          </a:xfrm>
          <a:prstGeom prst="rect">
            <a:avLst/>
          </a:prstGeom>
        </p:spPr>
        <p:txBody>
          <a:bodyPr/>
          <a:lstStyle/>
          <a:p>
            <a:endParaRPr/>
          </a:p>
        </p:txBody>
      </p:sp>
      <p:sp>
        <p:nvSpPr>
          <p:cNvPr id="195" name="Text Placeholder 7"/>
          <p:cNvSpPr>
            <a:spLocks noGrp="1"/>
          </p:cNvSpPr>
          <p:nvPr>
            <p:ph type="body" sz="quarter" idx="24"/>
          </p:nvPr>
        </p:nvSpPr>
        <p:spPr>
          <a:xfrm>
            <a:off x="9611411" y="1507535"/>
            <a:ext cx="2160589" cy="4683715"/>
          </a:xfrm>
          <a:prstGeom prst="rect">
            <a:avLst/>
          </a:prstGeom>
        </p:spPr>
        <p:txBody>
          <a:bodyPr/>
          <a:lstStyle/>
          <a:p>
            <a:endParaRP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F2F2F2"/>
        </a:solidFill>
        <a:effectLst/>
      </p:bgPr>
    </p:bg>
    <p:spTree>
      <p:nvGrpSpPr>
        <p:cNvPr id="1" name=""/>
        <p:cNvGrpSpPr/>
        <p:nvPr/>
      </p:nvGrpSpPr>
      <p:grpSpPr>
        <a:xfrm>
          <a:off x="0" y="0"/>
          <a:ext cx="0" cy="0"/>
          <a:chOff x="0" y="0"/>
          <a:chExt cx="0" cy="0"/>
        </a:xfrm>
      </p:grpSpPr>
      <p:sp>
        <p:nvSpPr>
          <p:cNvPr id="203" name="Click to edit presentation title"/>
          <p:cNvSpPr txBox="1">
            <a:spLocks noGrp="1"/>
          </p:cNvSpPr>
          <p:nvPr>
            <p:ph type="title" hasCustomPrompt="1"/>
          </p:nvPr>
        </p:nvSpPr>
        <p:spPr>
          <a:xfrm>
            <a:off x="3200400" y="2811053"/>
            <a:ext cx="8991600" cy="1261296"/>
          </a:xfrm>
          <a:prstGeom prst="rect">
            <a:avLst/>
          </a:prstGeom>
          <a:solidFill>
            <a:srgbClr val="FFFFFF"/>
          </a:solidFill>
        </p:spPr>
        <p:txBody>
          <a:bodyPr lIns="179999" tIns="179999" rIns="179999" bIns="179999" anchor="t"/>
          <a:lstStyle>
            <a:lvl1pPr algn="r">
              <a:defRPr sz="6000" spc="-300"/>
            </a:lvl1pPr>
          </a:lstStyle>
          <a:p>
            <a:r>
              <a:t>Click to edit presentation title</a:t>
            </a:r>
          </a:p>
        </p:txBody>
      </p:sp>
      <p:sp>
        <p:nvSpPr>
          <p:cNvPr id="204" name="Body Level One…"/>
          <p:cNvSpPr txBox="1">
            <a:spLocks noGrp="1"/>
          </p:cNvSpPr>
          <p:nvPr>
            <p:ph type="body" sz="quarter" idx="1"/>
          </p:nvPr>
        </p:nvSpPr>
        <p:spPr>
          <a:xfrm>
            <a:off x="3200400" y="4061038"/>
            <a:ext cx="6580189" cy="580922"/>
          </a:xfrm>
          <a:prstGeom prst="rect">
            <a:avLst/>
          </a:prstGeom>
          <a:solidFill>
            <a:srgbClr val="000000">
              <a:alpha val="80000"/>
            </a:srgbClr>
          </a:solidFill>
        </p:spPr>
        <p:txBody>
          <a:bodyPr lIns="179999" tIns="179999" rIns="179999" bIns="179999"/>
          <a:lstStyle>
            <a:lvl1pPr algn="ctr">
              <a:buSzTx/>
              <a:buFontTx/>
              <a:buNone/>
              <a:defRPr>
                <a:solidFill>
                  <a:srgbClr val="FFFFFF"/>
                </a:solidFill>
              </a:defRPr>
            </a:lvl1pPr>
            <a:lvl2pPr algn="ctr">
              <a:buFontTx/>
              <a:defRPr>
                <a:solidFill>
                  <a:srgbClr val="FFFFFF"/>
                </a:solidFill>
              </a:defRPr>
            </a:lvl2pPr>
            <a:lvl3pPr algn="ctr">
              <a:buFontTx/>
              <a:defRPr>
                <a:solidFill>
                  <a:srgbClr val="FFFFFF"/>
                </a:solidFill>
              </a:defRPr>
            </a:lvl3pPr>
            <a:lvl4pPr algn="ctr">
              <a:buFontTx/>
              <a:defRPr>
                <a:solidFill>
                  <a:srgbClr val="FFFFFF"/>
                </a:solidFill>
              </a:defRPr>
            </a:lvl4pPr>
            <a:lvl5pPr algn="ctr">
              <a:buFontTx/>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05"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endParaRPr/>
          </a:p>
        </p:txBody>
      </p:sp>
      <p:sp>
        <p:nvSpPr>
          <p:cNvPr id="206"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207"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08" name="Rectangle 7"/>
          <p:cNvSpPr/>
          <p:nvPr/>
        </p:nvSpPr>
        <p:spPr>
          <a:xfrm>
            <a:off x="9780588" y="2698612"/>
            <a:ext cx="2411412" cy="114825"/>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09" name="Slide Number"/>
          <p:cNvSpPr txBox="1">
            <a:spLocks noGrp="1"/>
          </p:cNvSpPr>
          <p:nvPr>
            <p:ph type="sldNum" sz="quarter" idx="2"/>
          </p:nvPr>
        </p:nvSpPr>
        <p:spPr>
          <a:xfrm>
            <a:off x="87376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Section Header">
    <p:bg>
      <p:bgPr>
        <a:solidFill>
          <a:srgbClr val="404040"/>
        </a:solidFill>
        <a:effectLst/>
      </p:bgPr>
    </p:bg>
    <p:spTree>
      <p:nvGrpSpPr>
        <p:cNvPr id="1" name=""/>
        <p:cNvGrpSpPr/>
        <p:nvPr/>
      </p:nvGrpSpPr>
      <p:grpSpPr>
        <a:xfrm>
          <a:off x="0" y="0"/>
          <a:ext cx="0" cy="0"/>
          <a:chOff x="0" y="0"/>
          <a:chExt cx="0" cy="0"/>
        </a:xfrm>
      </p:grpSpPr>
      <p:sp>
        <p:nvSpPr>
          <p:cNvPr id="216" name="Click to edit section divider"/>
          <p:cNvSpPr txBox="1">
            <a:spLocks noGrp="1"/>
          </p:cNvSpPr>
          <p:nvPr>
            <p:ph type="title" hasCustomPrompt="1"/>
          </p:nvPr>
        </p:nvSpPr>
        <p:spPr>
          <a:xfrm>
            <a:off x="-1700" y="2156225"/>
            <a:ext cx="5958000" cy="1958401"/>
          </a:xfrm>
          <a:prstGeom prst="rect">
            <a:avLst/>
          </a:prstGeom>
          <a:solidFill>
            <a:srgbClr val="FFFFFF"/>
          </a:solidFill>
        </p:spPr>
        <p:txBody>
          <a:bodyPr lIns="179999" tIns="179999" rIns="179999" bIns="179999"/>
          <a:lstStyle>
            <a:lvl1pPr>
              <a:defRPr sz="6000" spc="-300"/>
            </a:lvl1pPr>
          </a:lstStyle>
          <a:p>
            <a:r>
              <a:t>Click to edit section divider</a:t>
            </a:r>
          </a:p>
        </p:txBody>
      </p:sp>
      <p:sp>
        <p:nvSpPr>
          <p:cNvPr id="217" name="Rectangle 7"/>
          <p:cNvSpPr/>
          <p:nvPr/>
        </p:nvSpPr>
        <p:spPr>
          <a:xfrm>
            <a:off x="0" y="5209682"/>
            <a:ext cx="2411412" cy="114825"/>
          </a:xfrm>
          <a:prstGeom prst="rect">
            <a:avLst/>
          </a:prstGeom>
          <a:solidFill>
            <a:schemeClr val="accent1"/>
          </a:solidFill>
          <a:ln w="12700">
            <a:miter lim="400000"/>
          </a:ln>
        </p:spPr>
        <p:txBody>
          <a:bodyPr lIns="45719" rIns="45719" anchor="ctr"/>
          <a:lstStyle/>
          <a:p>
            <a:pPr>
              <a:defRPr>
                <a:solidFill>
                  <a:srgbClr val="FFFFFF"/>
                </a:solidFill>
              </a:defRPr>
            </a:pPr>
            <a:endParaRPr/>
          </a:p>
        </p:txBody>
      </p:sp>
      <p:sp>
        <p:nvSpPr>
          <p:cNvPr id="218"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endParaRPr/>
          </a:p>
        </p:txBody>
      </p:sp>
      <p:sp>
        <p:nvSpPr>
          <p:cNvPr id="219"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220"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22" name="Body Level One…"/>
          <p:cNvSpPr txBox="1">
            <a:spLocks noGrp="1"/>
          </p:cNvSpPr>
          <p:nvPr>
            <p:ph type="body" sz="quarter" idx="1"/>
          </p:nvPr>
        </p:nvSpPr>
        <p:spPr>
          <a:xfrm>
            <a:off x="0" y="4114627"/>
            <a:ext cx="5956300" cy="1095057"/>
          </a:xfrm>
          <a:prstGeom prst="rect">
            <a:avLst/>
          </a:prstGeom>
          <a:solidFill>
            <a:srgbClr val="000000">
              <a:alpha val="80000"/>
            </a:srgbClr>
          </a:solidFill>
        </p:spPr>
        <p:txBody>
          <a:bodyPr lIns="179999" tIns="179999" rIns="179999" bIns="179999"/>
          <a:lstStyle>
            <a:lvl1pPr>
              <a:buSzTx/>
              <a:buFontTx/>
              <a:buNone/>
              <a:defRPr>
                <a:solidFill>
                  <a:srgbClr val="FFFFFF"/>
                </a:solidFill>
              </a:defRPr>
            </a:lvl1pPr>
            <a:lvl2pPr>
              <a:buFontTx/>
              <a:defRPr>
                <a:solidFill>
                  <a:srgbClr val="FFFFFF"/>
                </a:solidFill>
              </a:defRPr>
            </a:lvl2pPr>
            <a:lvl3pPr>
              <a:buFontTx/>
              <a:defRPr>
                <a:solidFill>
                  <a:srgbClr val="FFFFFF"/>
                </a:solidFill>
              </a:defRPr>
            </a:lvl3pPr>
            <a:lvl4pPr>
              <a:buFontTx/>
              <a:defRPr>
                <a:solidFill>
                  <a:srgbClr val="FFFFFF"/>
                </a:solidFill>
              </a:defRPr>
            </a:lvl4pPr>
            <a:lvl5pPr>
              <a:buFontTx/>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9" name="Click to edit page title"/>
          <p:cNvSpPr txBox="1">
            <a:spLocks noGrp="1"/>
          </p:cNvSpPr>
          <p:nvPr>
            <p:ph type="title" hasCustomPrompt="1"/>
          </p:nvPr>
        </p:nvSpPr>
        <p:spPr>
          <a:prstGeom prst="rect">
            <a:avLst/>
          </a:prstGeom>
        </p:spPr>
        <p:txBody>
          <a:bodyPr/>
          <a:lstStyle/>
          <a:p>
            <a:r>
              <a:t>Click to edit page title</a:t>
            </a:r>
          </a:p>
        </p:txBody>
      </p:sp>
      <p:sp>
        <p:nvSpPr>
          <p:cNvPr id="230"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ivider Slide 1">
    <p:bg>
      <p:bgPr>
        <a:solidFill>
          <a:srgbClr val="F2F2F2"/>
        </a:solidFill>
        <a:effectLst/>
      </p:bgPr>
    </p:bg>
    <p:spTree>
      <p:nvGrpSpPr>
        <p:cNvPr id="1" name=""/>
        <p:cNvGrpSpPr/>
        <p:nvPr/>
      </p:nvGrpSpPr>
      <p:grpSpPr>
        <a:xfrm>
          <a:off x="0" y="0"/>
          <a:ext cx="0" cy="0"/>
          <a:chOff x="0" y="0"/>
          <a:chExt cx="0" cy="0"/>
        </a:xfrm>
      </p:grpSpPr>
      <p:sp>
        <p:nvSpPr>
          <p:cNvPr id="26" name="Picture Placeholder 40"/>
          <p:cNvSpPr>
            <a:spLocks noGrp="1"/>
          </p:cNvSpPr>
          <p:nvPr>
            <p:ph type="pic" idx="21"/>
          </p:nvPr>
        </p:nvSpPr>
        <p:spPr>
          <a:xfrm>
            <a:off x="0" y="0"/>
            <a:ext cx="9780589" cy="6371352"/>
          </a:xfrm>
          <a:prstGeom prst="rect">
            <a:avLst/>
          </a:prstGeom>
        </p:spPr>
        <p:txBody>
          <a:bodyPr lIns="91439" tIns="45719" rIns="91439" bIns="45719">
            <a:noAutofit/>
          </a:bodyPr>
          <a:lstStyle/>
          <a:p>
            <a:endParaRPr/>
          </a:p>
        </p:txBody>
      </p:sp>
      <p:sp>
        <p:nvSpPr>
          <p:cNvPr id="27" name="Click to edit section divider"/>
          <p:cNvSpPr txBox="1">
            <a:spLocks noGrp="1"/>
          </p:cNvSpPr>
          <p:nvPr>
            <p:ph type="title" hasCustomPrompt="1"/>
          </p:nvPr>
        </p:nvSpPr>
        <p:spPr>
          <a:xfrm>
            <a:off x="6235700" y="2204791"/>
            <a:ext cx="5956300" cy="1944001"/>
          </a:xfrm>
          <a:prstGeom prst="rect">
            <a:avLst/>
          </a:prstGeom>
          <a:solidFill>
            <a:srgbClr val="FFFFFF"/>
          </a:solidFill>
        </p:spPr>
        <p:txBody>
          <a:bodyPr lIns="179999" tIns="179999" rIns="179999" bIns="179999" anchor="t"/>
          <a:lstStyle>
            <a:lvl1pPr algn="r">
              <a:defRPr sz="6000" spc="-300"/>
            </a:lvl1pPr>
          </a:lstStyle>
          <a:p>
            <a:r>
              <a:t>Click to edit section divider</a:t>
            </a:r>
          </a:p>
        </p:txBody>
      </p:sp>
      <p:sp>
        <p:nvSpPr>
          <p:cNvPr id="28" name="Body Level One…"/>
          <p:cNvSpPr txBox="1">
            <a:spLocks noGrp="1"/>
          </p:cNvSpPr>
          <p:nvPr>
            <p:ph type="body" sz="quarter" idx="1" hasCustomPrompt="1"/>
          </p:nvPr>
        </p:nvSpPr>
        <p:spPr>
          <a:xfrm>
            <a:off x="6235700" y="4148859"/>
            <a:ext cx="5956300" cy="1100566"/>
          </a:xfrm>
          <a:prstGeom prst="rect">
            <a:avLst/>
          </a:prstGeom>
          <a:solidFill>
            <a:srgbClr val="000000">
              <a:alpha val="80000"/>
            </a:srgbClr>
          </a:solidFill>
        </p:spPr>
        <p:txBody>
          <a:bodyPr lIns="179999" tIns="179999" rIns="179999" bIns="179999"/>
          <a:lstStyle>
            <a:lvl1pPr marL="0" indent="0" algn="r">
              <a:buSzTx/>
              <a:buFontTx/>
              <a:buNone/>
              <a:defRPr>
                <a:solidFill>
                  <a:srgbClr val="FFFFFF"/>
                </a:solidFill>
              </a:defRPr>
            </a:lvl1pPr>
            <a:lvl2pPr marL="0" indent="266700" algn="r">
              <a:buSzTx/>
              <a:buFontTx/>
              <a:buNone/>
              <a:defRPr>
                <a:solidFill>
                  <a:srgbClr val="FFFFFF"/>
                </a:solidFill>
              </a:defRPr>
            </a:lvl2pPr>
            <a:lvl3pPr marL="0" indent="542925" algn="r">
              <a:buSzTx/>
              <a:buFontTx/>
              <a:buNone/>
              <a:defRPr>
                <a:solidFill>
                  <a:srgbClr val="FFFFFF"/>
                </a:solidFill>
              </a:defRPr>
            </a:lvl3pPr>
            <a:lvl4pPr marL="0" indent="809625" algn="r">
              <a:buSzTx/>
              <a:buFontTx/>
              <a:buNone/>
              <a:defRPr>
                <a:solidFill>
                  <a:srgbClr val="FFFFFF"/>
                </a:solidFill>
              </a:defRPr>
            </a:lvl4pPr>
            <a:lvl5pPr marL="0" indent="1076325" algn="r">
              <a:buSzTx/>
              <a:buFontTx/>
              <a:buNone/>
              <a:defRPr>
                <a:solidFill>
                  <a:srgbClr val="FFFFFF"/>
                </a:solidFill>
              </a:defRPr>
            </a:lvl5pPr>
          </a:lstStyle>
          <a:p>
            <a:r>
              <a:t>Click to edit Master subtitle style</a:t>
            </a:r>
          </a:p>
          <a:p>
            <a:pPr lvl="1"/>
            <a:endParaRPr/>
          </a:p>
          <a:p>
            <a:pPr lvl="2"/>
            <a:endParaRPr/>
          </a:p>
          <a:p>
            <a:pPr lvl="3"/>
            <a:endParaRPr/>
          </a:p>
          <a:p>
            <a:pPr lvl="4"/>
            <a:endParaRPr/>
          </a:p>
        </p:txBody>
      </p:sp>
      <p:sp>
        <p:nvSpPr>
          <p:cNvPr id="29" name="Rectangle 7"/>
          <p:cNvSpPr/>
          <p:nvPr/>
        </p:nvSpPr>
        <p:spPr>
          <a:xfrm>
            <a:off x="9780588" y="5247782"/>
            <a:ext cx="2411412" cy="114825"/>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0"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endParaRPr/>
          </a:p>
        </p:txBody>
      </p:sp>
      <p:sp>
        <p:nvSpPr>
          <p:cNvPr id="31" name="Rectangle 13"/>
          <p:cNvSpPr/>
          <p:nvPr/>
        </p:nvSpPr>
        <p:spPr>
          <a:xfrm>
            <a:off x="0" y="6820936"/>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32"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38" name="Click to edit page title"/>
          <p:cNvSpPr txBox="1">
            <a:spLocks noGrp="1"/>
          </p:cNvSpPr>
          <p:nvPr>
            <p:ph type="title" hasCustomPrompt="1"/>
          </p:nvPr>
        </p:nvSpPr>
        <p:spPr>
          <a:xfrm>
            <a:off x="431999" y="431999"/>
            <a:ext cx="11340002" cy="432001"/>
          </a:xfrm>
          <a:prstGeom prst="rect">
            <a:avLst/>
          </a:prstGeom>
        </p:spPr>
        <p:txBody>
          <a:bodyPr/>
          <a:lstStyle/>
          <a:p>
            <a:r>
              <a:t>Click to edit page title</a:t>
            </a:r>
          </a:p>
        </p:txBody>
      </p:sp>
      <p:sp>
        <p:nvSpPr>
          <p:cNvPr id="2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40" name="Body Level One…"/>
          <p:cNvSpPr txBox="1">
            <a:spLocks noGrp="1"/>
          </p:cNvSpPr>
          <p:nvPr>
            <p:ph type="body" sz="half" idx="1"/>
          </p:nvPr>
        </p:nvSpPr>
        <p:spPr>
          <a:xfrm>
            <a:off x="6311886" y="1007249"/>
            <a:ext cx="5460115" cy="516971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47" name="Click to edit page title"/>
          <p:cNvSpPr txBox="1">
            <a:spLocks noGrp="1"/>
          </p:cNvSpPr>
          <p:nvPr>
            <p:ph type="title" hasCustomPrompt="1"/>
          </p:nvPr>
        </p:nvSpPr>
        <p:spPr>
          <a:xfrm>
            <a:off x="431999" y="431999"/>
            <a:ext cx="11340002" cy="432001"/>
          </a:xfrm>
          <a:prstGeom prst="rect">
            <a:avLst/>
          </a:prstGeom>
        </p:spPr>
        <p:txBody>
          <a:bodyPr/>
          <a:lstStyle/>
          <a:p>
            <a:r>
              <a:t>Click to edit page title</a:t>
            </a:r>
          </a:p>
        </p:txBody>
      </p:sp>
      <p:sp>
        <p:nvSpPr>
          <p:cNvPr id="2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49" name="Rectangle 10"/>
          <p:cNvSpPr/>
          <p:nvPr/>
        </p:nvSpPr>
        <p:spPr>
          <a:xfrm>
            <a:off x="431800" y="1016230"/>
            <a:ext cx="1984176" cy="114825"/>
          </a:xfrm>
          <a:prstGeom prst="rect">
            <a:avLst/>
          </a:prstGeom>
          <a:solidFill>
            <a:schemeClr val="accent1"/>
          </a:solidFill>
          <a:ln w="12700">
            <a:miter lim="400000"/>
          </a:ln>
        </p:spPr>
        <p:txBody>
          <a:bodyPr lIns="45719" rIns="45719" anchor="ctr"/>
          <a:lstStyle/>
          <a:p>
            <a:pPr>
              <a:defRPr>
                <a:solidFill>
                  <a:srgbClr val="FFFFFF"/>
                </a:solidFill>
              </a:defRPr>
            </a:pPr>
            <a:endParaRPr/>
          </a:p>
        </p:txBody>
      </p:sp>
      <p:sp>
        <p:nvSpPr>
          <p:cNvPr id="250" name="Rectangle 11"/>
          <p:cNvSpPr/>
          <p:nvPr/>
        </p:nvSpPr>
        <p:spPr>
          <a:xfrm>
            <a:off x="6299887" y="1016230"/>
            <a:ext cx="1984176" cy="114825"/>
          </a:xfrm>
          <a:prstGeom prst="rect">
            <a:avLst/>
          </a:prstGeom>
          <a:solidFill>
            <a:schemeClr val="accent3"/>
          </a:solidFill>
          <a:ln w="12700">
            <a:miter lim="400000"/>
          </a:ln>
        </p:spPr>
        <p:txBody>
          <a:bodyPr lIns="45719" rIns="45719" anchor="ctr"/>
          <a:lstStyle/>
          <a:p>
            <a:pPr>
              <a:defRPr>
                <a:solidFill>
                  <a:srgbClr val="FFFFFF"/>
                </a:solidFill>
              </a:defRPr>
            </a:pPr>
            <a:endParaRPr/>
          </a:p>
        </p:txBody>
      </p:sp>
      <p:sp>
        <p:nvSpPr>
          <p:cNvPr id="251" name="Body Level One…"/>
          <p:cNvSpPr txBox="1">
            <a:spLocks noGrp="1"/>
          </p:cNvSpPr>
          <p:nvPr>
            <p:ph type="body" sz="quarter" idx="1"/>
          </p:nvPr>
        </p:nvSpPr>
        <p:spPr>
          <a:xfrm>
            <a:off x="431800" y="1224127"/>
            <a:ext cx="5448116" cy="358776"/>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252" name="Text Placeholder 4"/>
          <p:cNvSpPr>
            <a:spLocks noGrp="1"/>
          </p:cNvSpPr>
          <p:nvPr>
            <p:ph type="body" sz="quarter" idx="21"/>
          </p:nvPr>
        </p:nvSpPr>
        <p:spPr>
          <a:xfrm>
            <a:off x="6312086" y="1224127"/>
            <a:ext cx="5447915" cy="358776"/>
          </a:xfrm>
          <a:prstGeom prst="rect">
            <a:avLst/>
          </a:prstGeom>
        </p:spPr>
        <p:txBody>
          <a:bodyPr anchor="b"/>
          <a:lstStyle/>
          <a:p>
            <a:pPr marL="0" indent="0">
              <a:buSzTx/>
              <a:buFontTx/>
              <a:buNone/>
              <a:defRPr sz="2400" b="1"/>
            </a:pPr>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59" name="Click to edit page title"/>
          <p:cNvSpPr txBox="1">
            <a:spLocks noGrp="1"/>
          </p:cNvSpPr>
          <p:nvPr>
            <p:ph type="title" hasCustomPrompt="1"/>
          </p:nvPr>
        </p:nvSpPr>
        <p:spPr>
          <a:xfrm>
            <a:off x="431999" y="431999"/>
            <a:ext cx="3932039" cy="1411277"/>
          </a:xfrm>
          <a:prstGeom prst="rect">
            <a:avLst/>
          </a:prstGeom>
        </p:spPr>
        <p:txBody>
          <a:bodyPr anchor="b"/>
          <a:lstStyle/>
          <a:p>
            <a:r>
              <a:t>Click to edit page title</a:t>
            </a:r>
          </a:p>
        </p:txBody>
      </p:sp>
      <p:sp>
        <p:nvSpPr>
          <p:cNvPr id="2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61" name="Rectangle 10"/>
          <p:cNvSpPr/>
          <p:nvPr/>
        </p:nvSpPr>
        <p:spPr>
          <a:xfrm>
            <a:off x="431800" y="1892925"/>
            <a:ext cx="1984176" cy="114825"/>
          </a:xfrm>
          <a:prstGeom prst="rect">
            <a:avLst/>
          </a:prstGeom>
          <a:solidFill>
            <a:schemeClr val="accent1"/>
          </a:solidFill>
          <a:ln w="12700">
            <a:miter lim="400000"/>
          </a:ln>
        </p:spPr>
        <p:txBody>
          <a:bodyPr lIns="45719" rIns="45719" anchor="ctr"/>
          <a:lstStyle/>
          <a:p>
            <a:pPr>
              <a:defRPr>
                <a:solidFill>
                  <a:srgbClr val="FFFFFF"/>
                </a:solidFill>
              </a:defRPr>
            </a:pPr>
            <a:endParaRPr/>
          </a:p>
        </p:txBody>
      </p:sp>
      <p:sp>
        <p:nvSpPr>
          <p:cNvPr id="262" name="Body Level One…"/>
          <p:cNvSpPr txBox="1">
            <a:spLocks noGrp="1"/>
          </p:cNvSpPr>
          <p:nvPr>
            <p:ph type="body" idx="1"/>
          </p:nvPr>
        </p:nvSpPr>
        <p:spPr>
          <a:xfrm>
            <a:off x="4788815" y="432001"/>
            <a:ext cx="6971185" cy="5429051"/>
          </a:xfrm>
          <a:prstGeom prst="rect">
            <a:avLst/>
          </a:prstGeom>
        </p:spPr>
        <p:txBody>
          <a:bodyPr/>
          <a:lstStyle>
            <a:lvl1pPr>
              <a:defRPr sz="2000"/>
            </a:lvl1pPr>
            <a:lvl2pPr marL="573616" indent="-306916">
              <a:defRPr sz="2000"/>
            </a:lvl2pPr>
            <a:lvl3pPr marL="876300" indent="-333375">
              <a:defRPr sz="2000"/>
            </a:lvl3pPr>
            <a:lvl4pPr marL="1190625" indent="-381000">
              <a:defRPr sz="2000"/>
            </a:lvl4pPr>
            <a:lvl5pPr marL="1457325" indent="-381000">
              <a:defRPr sz="2000"/>
            </a:lvl5pPr>
          </a:lstStyle>
          <a:p>
            <a:r>
              <a:t>Body Level One</a:t>
            </a:r>
          </a:p>
          <a:p>
            <a:pPr lvl="1"/>
            <a:r>
              <a:t>Body Level Two</a:t>
            </a:r>
          </a:p>
          <a:p>
            <a:pPr lvl="2"/>
            <a:r>
              <a:t>Body Level Three</a:t>
            </a:r>
          </a:p>
          <a:p>
            <a:pPr lvl="3"/>
            <a:r>
              <a:t>Body Level Four</a:t>
            </a:r>
          </a:p>
          <a:p>
            <a:pPr lvl="4"/>
            <a:r>
              <a:t>Body Level Five</a:t>
            </a:r>
          </a:p>
        </p:txBody>
      </p:sp>
      <p:sp>
        <p:nvSpPr>
          <p:cNvPr id="263" name="Text Placeholder 3"/>
          <p:cNvSpPr>
            <a:spLocks noGrp="1"/>
          </p:cNvSpPr>
          <p:nvPr>
            <p:ph type="body" sz="quarter" idx="21"/>
          </p:nvPr>
        </p:nvSpPr>
        <p:spPr>
          <a:xfrm>
            <a:off x="431999" y="2057400"/>
            <a:ext cx="3932239" cy="3811588"/>
          </a:xfrm>
          <a:prstGeom prst="rect">
            <a:avLst/>
          </a:prstGeom>
        </p:spPr>
        <p:txBody>
          <a:bodyPr/>
          <a:lstStyle/>
          <a:p>
            <a:pPr marL="0" indent="0">
              <a:buSzTx/>
              <a:buFontTx/>
              <a:buNone/>
              <a:defRPr sz="1600"/>
            </a:pPr>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70" name="Click to edit page title"/>
          <p:cNvSpPr txBox="1">
            <a:spLocks noGrp="1"/>
          </p:cNvSpPr>
          <p:nvPr>
            <p:ph type="title" hasCustomPrompt="1"/>
          </p:nvPr>
        </p:nvSpPr>
        <p:spPr>
          <a:xfrm>
            <a:off x="431999" y="431999"/>
            <a:ext cx="3932039" cy="1411277"/>
          </a:xfrm>
          <a:prstGeom prst="rect">
            <a:avLst/>
          </a:prstGeom>
        </p:spPr>
        <p:txBody>
          <a:bodyPr anchor="b"/>
          <a:lstStyle/>
          <a:p>
            <a:r>
              <a:t>Click to edit page title</a:t>
            </a:r>
          </a:p>
        </p:txBody>
      </p:sp>
      <p:sp>
        <p:nvSpPr>
          <p:cNvPr id="2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72" name="Rectangle 10"/>
          <p:cNvSpPr/>
          <p:nvPr/>
        </p:nvSpPr>
        <p:spPr>
          <a:xfrm>
            <a:off x="431800" y="1892925"/>
            <a:ext cx="1984176" cy="114825"/>
          </a:xfrm>
          <a:prstGeom prst="rect">
            <a:avLst/>
          </a:prstGeom>
          <a:solidFill>
            <a:schemeClr val="accent3"/>
          </a:solidFill>
          <a:ln w="12700">
            <a:miter lim="400000"/>
          </a:ln>
        </p:spPr>
        <p:txBody>
          <a:bodyPr lIns="45719" rIns="45719" anchor="ctr"/>
          <a:lstStyle/>
          <a:p>
            <a:pPr>
              <a:defRPr>
                <a:solidFill>
                  <a:srgbClr val="FFFFFF"/>
                </a:solidFill>
              </a:defRPr>
            </a:pPr>
            <a:endParaRPr/>
          </a:p>
        </p:txBody>
      </p:sp>
      <p:sp>
        <p:nvSpPr>
          <p:cNvPr id="273" name="Body Level One…"/>
          <p:cNvSpPr txBox="1">
            <a:spLocks noGrp="1"/>
          </p:cNvSpPr>
          <p:nvPr>
            <p:ph type="body" sz="quarter" idx="1"/>
          </p:nvPr>
        </p:nvSpPr>
        <p:spPr>
          <a:xfrm>
            <a:off x="431999"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274" name="Picture Placeholder 2"/>
          <p:cNvSpPr>
            <a:spLocks noGrp="1"/>
          </p:cNvSpPr>
          <p:nvPr>
            <p:ph type="pic" idx="21"/>
          </p:nvPr>
        </p:nvSpPr>
        <p:spPr>
          <a:xfrm>
            <a:off x="4788815" y="432001"/>
            <a:ext cx="6971185" cy="5429051"/>
          </a:xfrm>
          <a:prstGeom prst="rect">
            <a:avLst/>
          </a:prstGeom>
        </p:spPr>
        <p:txBody>
          <a:bodyPr lIns="91439" tIns="45719" rIns="91439" bIns="45719">
            <a:noAutofit/>
          </a:bodyPr>
          <a:lstStyle/>
          <a:p>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Subtitle">
    <p:spTree>
      <p:nvGrpSpPr>
        <p:cNvPr id="1" name=""/>
        <p:cNvGrpSpPr/>
        <p:nvPr/>
      </p:nvGrpSpPr>
      <p:grpSpPr>
        <a:xfrm>
          <a:off x="0" y="0"/>
          <a:ext cx="0" cy="0"/>
          <a:chOff x="0" y="0"/>
          <a:chExt cx="0" cy="0"/>
        </a:xfrm>
      </p:grpSpPr>
      <p:sp>
        <p:nvSpPr>
          <p:cNvPr id="281" name="Click to edit page title"/>
          <p:cNvSpPr txBox="1">
            <a:spLocks noGrp="1"/>
          </p:cNvSpPr>
          <p:nvPr>
            <p:ph type="title" hasCustomPrompt="1"/>
          </p:nvPr>
        </p:nvSpPr>
        <p:spPr>
          <a:prstGeom prst="rect">
            <a:avLst/>
          </a:prstGeom>
        </p:spPr>
        <p:txBody>
          <a:bodyPr/>
          <a:lstStyle/>
          <a:p>
            <a:r>
              <a:t>Click to edit page title</a:t>
            </a:r>
          </a:p>
        </p:txBody>
      </p:sp>
      <p:sp>
        <p:nvSpPr>
          <p:cNvPr id="282" name="Body Level One…"/>
          <p:cNvSpPr txBox="1">
            <a:spLocks noGrp="1"/>
          </p:cNvSpPr>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r>
              <a:t>Subtitle</a:t>
            </a:r>
          </a:p>
          <a:p>
            <a:pPr lvl="1"/>
            <a:endParaRPr/>
          </a:p>
          <a:p>
            <a:pPr lvl="2"/>
            <a:endParaRPr/>
          </a:p>
          <a:p>
            <a:pPr lvl="3"/>
            <a:endParaRPr/>
          </a:p>
          <a:p>
            <a:pPr lvl="4"/>
            <a:endParaRPr/>
          </a:p>
        </p:txBody>
      </p:sp>
      <p:sp>
        <p:nvSpPr>
          <p:cNvPr id="2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91"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_Title Only">
    <p:spTree>
      <p:nvGrpSpPr>
        <p:cNvPr id="1" name=""/>
        <p:cNvGrpSpPr/>
        <p:nvPr/>
      </p:nvGrpSpPr>
      <p:grpSpPr>
        <a:xfrm>
          <a:off x="0" y="0"/>
          <a:ext cx="0" cy="0"/>
          <a:chOff x="0" y="0"/>
          <a:chExt cx="0" cy="0"/>
        </a:xfrm>
      </p:grpSpPr>
      <p:sp>
        <p:nvSpPr>
          <p:cNvPr id="2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99" name="Title Text"/>
          <p:cNvSpPr txBox="1">
            <a:spLocks noGrp="1"/>
          </p:cNvSpPr>
          <p:nvPr>
            <p:ph type="title"/>
          </p:nvPr>
        </p:nvSpPr>
        <p:spPr>
          <a:prstGeom prst="rect">
            <a:avLst/>
          </a:prstGeom>
        </p:spPr>
        <p:txBody>
          <a:bodyPr/>
          <a:lstStyle/>
          <a:p>
            <a:r>
              <a:t>Title Text</a:t>
            </a:r>
          </a:p>
        </p:txBody>
      </p:sp>
      <p:sp>
        <p:nvSpPr>
          <p:cNvPr id="300" name="Body Level One…"/>
          <p:cNvSpPr txBox="1">
            <a:spLocks noGrp="1"/>
          </p:cNvSpPr>
          <p:nvPr>
            <p:ph type="body" sz="half" idx="1"/>
          </p:nvPr>
        </p:nvSpPr>
        <p:spPr>
          <a:xfrm>
            <a:off x="1664369" y="2033588"/>
            <a:ext cx="8863264" cy="2790826"/>
          </a:xfrm>
          <a:prstGeom prst="rect">
            <a:avLst/>
          </a:prstGeom>
        </p:spPr>
        <p:txBody>
          <a:bodyPr anchor="ctr"/>
          <a:lstStyle>
            <a:lvl1pPr marL="0" indent="0" algn="ctr">
              <a:buSzTx/>
              <a:buFontTx/>
              <a:buNone/>
              <a:defRPr sz="6000"/>
            </a:lvl1pPr>
            <a:lvl2pPr marL="0" indent="266700" algn="ctr">
              <a:buSzTx/>
              <a:buFontTx/>
              <a:buNone/>
              <a:defRPr sz="6000"/>
            </a:lvl2pPr>
            <a:lvl3pPr marL="1685925" indent="-1143000" algn="ctr">
              <a:buFontTx/>
              <a:defRPr sz="6000"/>
            </a:lvl3pPr>
            <a:lvl4pPr marL="1952625" indent="-1143000" algn="ctr">
              <a:buFontTx/>
              <a:defRPr sz="6000"/>
            </a:lvl4pPr>
            <a:lvl5pPr marL="2219325" indent="-1143000" algn="ctr">
              <a:buFontTx/>
              <a:defRPr sz="60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3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ivider Slide 1 0">
    <p:bg>
      <p:bgPr>
        <a:solidFill>
          <a:srgbClr val="F2F2F2"/>
        </a:solidFill>
        <a:effectLst/>
      </p:bgPr>
    </p:bg>
    <p:spTree>
      <p:nvGrpSpPr>
        <p:cNvPr id="1" name=""/>
        <p:cNvGrpSpPr/>
        <p:nvPr/>
      </p:nvGrpSpPr>
      <p:grpSpPr>
        <a:xfrm>
          <a:off x="0" y="0"/>
          <a:ext cx="0" cy="0"/>
          <a:chOff x="0" y="0"/>
          <a:chExt cx="0" cy="0"/>
        </a:xfrm>
      </p:grpSpPr>
      <p:sp>
        <p:nvSpPr>
          <p:cNvPr id="40" name="Picture Placeholder 40"/>
          <p:cNvSpPr>
            <a:spLocks noGrp="1"/>
          </p:cNvSpPr>
          <p:nvPr>
            <p:ph type="pic" idx="21"/>
          </p:nvPr>
        </p:nvSpPr>
        <p:spPr>
          <a:xfrm>
            <a:off x="0" y="0"/>
            <a:ext cx="9780589" cy="6371352"/>
          </a:xfrm>
          <a:prstGeom prst="rect">
            <a:avLst/>
          </a:prstGeom>
        </p:spPr>
        <p:txBody>
          <a:bodyPr lIns="91439" tIns="45719" rIns="91439" bIns="45719">
            <a:noAutofit/>
          </a:bodyPr>
          <a:lstStyle/>
          <a:p>
            <a:endParaRPr/>
          </a:p>
        </p:txBody>
      </p:sp>
      <p:sp>
        <p:nvSpPr>
          <p:cNvPr id="41" name="Click to edit section divider"/>
          <p:cNvSpPr txBox="1">
            <a:spLocks noGrp="1"/>
          </p:cNvSpPr>
          <p:nvPr>
            <p:ph type="title" hasCustomPrompt="1"/>
          </p:nvPr>
        </p:nvSpPr>
        <p:spPr>
          <a:xfrm>
            <a:off x="6235700" y="2204791"/>
            <a:ext cx="5956300" cy="1944001"/>
          </a:xfrm>
          <a:prstGeom prst="rect">
            <a:avLst/>
          </a:prstGeom>
          <a:solidFill>
            <a:srgbClr val="FFFFFF"/>
          </a:solidFill>
        </p:spPr>
        <p:txBody>
          <a:bodyPr lIns="179999" tIns="179999" rIns="179999" bIns="179999" anchor="t"/>
          <a:lstStyle>
            <a:lvl1pPr algn="r">
              <a:defRPr sz="6000" spc="-300"/>
            </a:lvl1pPr>
          </a:lstStyle>
          <a:p>
            <a:r>
              <a:t>Click to edit section divider</a:t>
            </a:r>
          </a:p>
        </p:txBody>
      </p:sp>
      <p:sp>
        <p:nvSpPr>
          <p:cNvPr id="42" name="Body Level One…"/>
          <p:cNvSpPr txBox="1">
            <a:spLocks noGrp="1"/>
          </p:cNvSpPr>
          <p:nvPr>
            <p:ph type="body" sz="quarter" idx="1" hasCustomPrompt="1"/>
          </p:nvPr>
        </p:nvSpPr>
        <p:spPr>
          <a:xfrm>
            <a:off x="6235700" y="4148859"/>
            <a:ext cx="5956300" cy="1100566"/>
          </a:xfrm>
          <a:prstGeom prst="rect">
            <a:avLst/>
          </a:prstGeom>
          <a:solidFill>
            <a:srgbClr val="000000">
              <a:alpha val="80000"/>
            </a:srgbClr>
          </a:solidFill>
        </p:spPr>
        <p:txBody>
          <a:bodyPr lIns="179999" tIns="179999" rIns="179999" bIns="179999"/>
          <a:lstStyle>
            <a:lvl1pPr marL="0" indent="0" algn="r">
              <a:buSzTx/>
              <a:buFontTx/>
              <a:buNone/>
              <a:defRPr>
                <a:solidFill>
                  <a:srgbClr val="FFFFFF"/>
                </a:solidFill>
              </a:defRPr>
            </a:lvl1pPr>
            <a:lvl2pPr marL="0" indent="266700" algn="r">
              <a:buSzTx/>
              <a:buFontTx/>
              <a:buNone/>
              <a:defRPr>
                <a:solidFill>
                  <a:srgbClr val="FFFFFF"/>
                </a:solidFill>
              </a:defRPr>
            </a:lvl2pPr>
            <a:lvl3pPr marL="0" indent="542925" algn="r">
              <a:buSzTx/>
              <a:buFontTx/>
              <a:buNone/>
              <a:defRPr>
                <a:solidFill>
                  <a:srgbClr val="FFFFFF"/>
                </a:solidFill>
              </a:defRPr>
            </a:lvl3pPr>
            <a:lvl4pPr marL="0" indent="809625" algn="r">
              <a:buSzTx/>
              <a:buFontTx/>
              <a:buNone/>
              <a:defRPr>
                <a:solidFill>
                  <a:srgbClr val="FFFFFF"/>
                </a:solidFill>
              </a:defRPr>
            </a:lvl4pPr>
            <a:lvl5pPr marL="0" indent="1076325" algn="r">
              <a:buSzTx/>
              <a:buFontTx/>
              <a:buNone/>
              <a:defRPr>
                <a:solidFill>
                  <a:srgbClr val="FFFFFF"/>
                </a:solidFill>
              </a:defRPr>
            </a:lvl5pPr>
          </a:lstStyle>
          <a:p>
            <a:r>
              <a:t>Click to edit Master subtitle style</a:t>
            </a:r>
          </a:p>
          <a:p>
            <a:pPr lvl="1"/>
            <a:endParaRPr/>
          </a:p>
          <a:p>
            <a:pPr lvl="2"/>
            <a:endParaRPr/>
          </a:p>
          <a:p>
            <a:pPr lvl="3"/>
            <a:endParaRPr/>
          </a:p>
          <a:p>
            <a:pPr lvl="4"/>
            <a:endParaRP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ivier Slide 2">
    <p:bg>
      <p:bgPr>
        <a:solidFill>
          <a:srgbClr val="404040"/>
        </a:solidFill>
        <a:effectLst/>
      </p:bgPr>
    </p:bg>
    <p:spTree>
      <p:nvGrpSpPr>
        <p:cNvPr id="1" name=""/>
        <p:cNvGrpSpPr/>
        <p:nvPr/>
      </p:nvGrpSpPr>
      <p:grpSpPr>
        <a:xfrm>
          <a:off x="0" y="0"/>
          <a:ext cx="0" cy="0"/>
          <a:chOff x="0" y="0"/>
          <a:chExt cx="0" cy="0"/>
        </a:xfrm>
      </p:grpSpPr>
      <p:sp>
        <p:nvSpPr>
          <p:cNvPr id="50" name="Picture Placeholder 40"/>
          <p:cNvSpPr>
            <a:spLocks noGrp="1"/>
          </p:cNvSpPr>
          <p:nvPr>
            <p:ph type="pic" idx="21"/>
          </p:nvPr>
        </p:nvSpPr>
        <p:spPr>
          <a:xfrm>
            <a:off x="2411411" y="0"/>
            <a:ext cx="9780590" cy="6371352"/>
          </a:xfrm>
          <a:prstGeom prst="rect">
            <a:avLst/>
          </a:prstGeom>
        </p:spPr>
        <p:txBody>
          <a:bodyPr lIns="91439" tIns="45719" rIns="91439" bIns="45719">
            <a:noAutofit/>
          </a:bodyPr>
          <a:lstStyle/>
          <a:p>
            <a:endParaRPr/>
          </a:p>
        </p:txBody>
      </p:sp>
      <p:sp>
        <p:nvSpPr>
          <p:cNvPr id="51" name="Click to edit section divider"/>
          <p:cNvSpPr txBox="1">
            <a:spLocks noGrp="1"/>
          </p:cNvSpPr>
          <p:nvPr>
            <p:ph type="title" hasCustomPrompt="1"/>
          </p:nvPr>
        </p:nvSpPr>
        <p:spPr>
          <a:xfrm>
            <a:off x="-1700" y="2156225"/>
            <a:ext cx="5958000" cy="1958401"/>
          </a:xfrm>
          <a:prstGeom prst="rect">
            <a:avLst/>
          </a:prstGeom>
          <a:solidFill>
            <a:srgbClr val="FFFFFF"/>
          </a:solidFill>
        </p:spPr>
        <p:txBody>
          <a:bodyPr lIns="179999" tIns="179999" rIns="179999" bIns="179999"/>
          <a:lstStyle>
            <a:lvl1pPr>
              <a:defRPr sz="6000" spc="-300"/>
            </a:lvl1pPr>
          </a:lstStyle>
          <a:p>
            <a:r>
              <a:t>Click to edit section divider</a:t>
            </a:r>
          </a:p>
        </p:txBody>
      </p:sp>
      <p:sp>
        <p:nvSpPr>
          <p:cNvPr id="52" name="Body Level One…"/>
          <p:cNvSpPr txBox="1">
            <a:spLocks noGrp="1"/>
          </p:cNvSpPr>
          <p:nvPr>
            <p:ph type="body" sz="quarter" idx="1" hasCustomPrompt="1"/>
          </p:nvPr>
        </p:nvSpPr>
        <p:spPr>
          <a:xfrm>
            <a:off x="0" y="4110759"/>
            <a:ext cx="5956300" cy="1100566"/>
          </a:xfrm>
          <a:prstGeom prst="rect">
            <a:avLst/>
          </a:prstGeom>
          <a:solidFill>
            <a:srgbClr val="000000">
              <a:alpha val="80000"/>
            </a:srgbClr>
          </a:solidFill>
        </p:spPr>
        <p:txBody>
          <a:bodyPr lIns="179999" tIns="179999" rIns="179999" bIns="179999"/>
          <a:lstStyle>
            <a:lvl1pPr marL="0" indent="0">
              <a:buSzTx/>
              <a:buFontTx/>
              <a:buNone/>
              <a:defRPr>
                <a:solidFill>
                  <a:srgbClr val="FFFFFF"/>
                </a:solidFill>
              </a:defRPr>
            </a:lvl1pPr>
            <a:lvl2pPr marL="0" indent="266700">
              <a:buSzTx/>
              <a:buFontTx/>
              <a:buNone/>
              <a:defRPr>
                <a:solidFill>
                  <a:srgbClr val="FFFFFF"/>
                </a:solidFill>
              </a:defRPr>
            </a:lvl2pPr>
            <a:lvl3pPr marL="0" indent="542925">
              <a:buSzTx/>
              <a:buFontTx/>
              <a:buNone/>
              <a:defRPr>
                <a:solidFill>
                  <a:srgbClr val="FFFFFF"/>
                </a:solidFill>
              </a:defRPr>
            </a:lvl3pPr>
            <a:lvl4pPr marL="0" indent="809625">
              <a:buSzTx/>
              <a:buFontTx/>
              <a:buNone/>
              <a:defRPr>
                <a:solidFill>
                  <a:srgbClr val="FFFFFF"/>
                </a:solidFill>
              </a:defRPr>
            </a:lvl4pPr>
            <a:lvl5pPr marL="0" indent="1076325">
              <a:buSzTx/>
              <a:buFontTx/>
              <a:buNone/>
              <a:defRPr>
                <a:solidFill>
                  <a:srgbClr val="FFFFFF"/>
                </a:solidFill>
              </a:defRPr>
            </a:lvl5pPr>
          </a:lstStyle>
          <a:p>
            <a:r>
              <a:t>Click to edit Master subtitle style</a:t>
            </a:r>
          </a:p>
          <a:p>
            <a:pPr lvl="1"/>
            <a:endParaRPr/>
          </a:p>
          <a:p>
            <a:pPr lvl="2"/>
            <a:endParaRPr/>
          </a:p>
          <a:p>
            <a:pPr lvl="3"/>
            <a:endParaRPr/>
          </a:p>
          <a:p>
            <a:pPr lvl="4"/>
            <a:endParaRPr/>
          </a:p>
        </p:txBody>
      </p:sp>
      <p:sp>
        <p:nvSpPr>
          <p:cNvPr id="53" name="Rectangle 7"/>
          <p:cNvSpPr/>
          <p:nvPr/>
        </p:nvSpPr>
        <p:spPr>
          <a:xfrm>
            <a:off x="0" y="5209682"/>
            <a:ext cx="2411412" cy="114825"/>
          </a:xfrm>
          <a:prstGeom prst="rect">
            <a:avLst/>
          </a:prstGeom>
          <a:solidFill>
            <a:schemeClr val="accent1"/>
          </a:solidFill>
          <a:ln w="12700">
            <a:miter lim="400000"/>
          </a:ln>
        </p:spPr>
        <p:txBody>
          <a:bodyPr lIns="45719" rIns="45719" anchor="ctr"/>
          <a:lstStyle/>
          <a:p>
            <a:pPr>
              <a:defRPr>
                <a:solidFill>
                  <a:srgbClr val="FFFFFF"/>
                </a:solidFill>
              </a:defRPr>
            </a:pPr>
            <a:endParaRPr/>
          </a:p>
        </p:txBody>
      </p:sp>
      <p:sp>
        <p:nvSpPr>
          <p:cNvPr id="54"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endParaRPr/>
          </a:p>
        </p:txBody>
      </p:sp>
      <p:sp>
        <p:nvSpPr>
          <p:cNvPr id="55"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56"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ext Image Layout 1">
    <p:spTree>
      <p:nvGrpSpPr>
        <p:cNvPr id="1" name=""/>
        <p:cNvGrpSpPr/>
        <p:nvPr/>
      </p:nvGrpSpPr>
      <p:grpSpPr>
        <a:xfrm>
          <a:off x="0" y="0"/>
          <a:ext cx="0" cy="0"/>
          <a:chOff x="0" y="0"/>
          <a:chExt cx="0" cy="0"/>
        </a:xfrm>
      </p:grpSpPr>
      <p:sp>
        <p:nvSpPr>
          <p:cNvPr id="64" name="Picture Placeholder 6"/>
          <p:cNvSpPr>
            <a:spLocks noGrp="1"/>
          </p:cNvSpPr>
          <p:nvPr>
            <p:ph type="pic" idx="21"/>
          </p:nvPr>
        </p:nvSpPr>
        <p:spPr>
          <a:xfrm>
            <a:off x="6096000" y="-2"/>
            <a:ext cx="6096000" cy="6371353"/>
          </a:xfrm>
          <a:prstGeom prst="rect">
            <a:avLst/>
          </a:prstGeom>
        </p:spPr>
        <p:txBody>
          <a:bodyPr lIns="91439" tIns="45719" rIns="91439" bIns="45719">
            <a:noAutofit/>
          </a:bodyPr>
          <a:lstStyle/>
          <a:p>
            <a:endParaRPr/>
          </a:p>
        </p:txBody>
      </p:sp>
      <p:sp>
        <p:nvSpPr>
          <p:cNvPr id="65" name="Edit page title"/>
          <p:cNvSpPr txBox="1">
            <a:spLocks noGrp="1"/>
          </p:cNvSpPr>
          <p:nvPr>
            <p:ph type="title" hasCustomPrompt="1"/>
          </p:nvPr>
        </p:nvSpPr>
        <p:spPr>
          <a:xfrm>
            <a:off x="7111800" y="3802898"/>
            <a:ext cx="4648201" cy="985001"/>
          </a:xfrm>
          <a:prstGeom prst="rect">
            <a:avLst/>
          </a:prstGeom>
          <a:solidFill>
            <a:srgbClr val="FFFFFF"/>
          </a:solidFill>
        </p:spPr>
        <p:txBody>
          <a:bodyPr lIns="179999" tIns="179999" rIns="179999" bIns="179999"/>
          <a:lstStyle>
            <a:lvl1pPr algn="r">
              <a:defRPr sz="6000" spc="-300"/>
            </a:lvl1pPr>
          </a:lstStyle>
          <a:p>
            <a:r>
              <a:t>Edit page title</a:t>
            </a:r>
          </a:p>
        </p:txBody>
      </p:sp>
      <p:sp>
        <p:nvSpPr>
          <p:cNvPr id="66" name="Body Level One…"/>
          <p:cNvSpPr txBox="1">
            <a:spLocks noGrp="1"/>
          </p:cNvSpPr>
          <p:nvPr>
            <p:ph type="body" sz="quarter" idx="1" hasCustomPrompt="1"/>
          </p:nvPr>
        </p:nvSpPr>
        <p:spPr>
          <a:xfrm>
            <a:off x="7111800" y="4787900"/>
            <a:ext cx="4648201" cy="1162800"/>
          </a:xfrm>
          <a:prstGeom prst="rect">
            <a:avLst/>
          </a:prstGeom>
          <a:solidFill>
            <a:srgbClr val="000000">
              <a:alpha val="80000"/>
            </a:srgbClr>
          </a:solidFill>
        </p:spPr>
        <p:txBody>
          <a:bodyPr lIns="179999" tIns="179999" rIns="179999" bIns="179999"/>
          <a:lstStyle>
            <a:lvl1pPr marL="0" indent="0" algn="r">
              <a:buSzTx/>
              <a:buFontTx/>
              <a:buNone/>
              <a:defRPr>
                <a:solidFill>
                  <a:srgbClr val="FFFFFF"/>
                </a:solidFill>
              </a:defRPr>
            </a:lvl1pPr>
            <a:lvl2pPr marL="0" indent="266700" algn="r">
              <a:buSzTx/>
              <a:buFontTx/>
              <a:buNone/>
              <a:defRPr>
                <a:solidFill>
                  <a:srgbClr val="FFFFFF"/>
                </a:solidFill>
              </a:defRPr>
            </a:lvl2pPr>
            <a:lvl3pPr marL="0" indent="542925" algn="r">
              <a:buSzTx/>
              <a:buFontTx/>
              <a:buNone/>
              <a:defRPr>
                <a:solidFill>
                  <a:srgbClr val="FFFFFF"/>
                </a:solidFill>
              </a:defRPr>
            </a:lvl3pPr>
            <a:lvl4pPr marL="0" indent="809625" algn="r">
              <a:buSzTx/>
              <a:buFontTx/>
              <a:buNone/>
              <a:defRPr>
                <a:solidFill>
                  <a:srgbClr val="FFFFFF"/>
                </a:solidFill>
              </a:defRPr>
            </a:lvl4pPr>
            <a:lvl5pPr marL="0" indent="1076325" algn="r">
              <a:buSzTx/>
              <a:buFontTx/>
              <a:buNone/>
              <a:defRPr>
                <a:solidFill>
                  <a:srgbClr val="FFFFFF"/>
                </a:solidFill>
              </a:defRPr>
            </a:lvl5pPr>
          </a:lstStyle>
          <a:p>
            <a:r>
              <a:t>Subtitle</a:t>
            </a:r>
          </a:p>
          <a:p>
            <a:pPr lvl="1"/>
            <a:endParaRPr/>
          </a:p>
          <a:p>
            <a:pPr lvl="2"/>
            <a:endParaRPr/>
          </a:p>
          <a:p>
            <a:pPr lvl="3"/>
            <a:endParaRPr/>
          </a:p>
          <a:p>
            <a:pPr lvl="4"/>
            <a:endParaRP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8" name="Rectangle 7"/>
          <p:cNvSpPr/>
          <p:nvPr/>
        </p:nvSpPr>
        <p:spPr>
          <a:xfrm>
            <a:off x="9348588" y="3700774"/>
            <a:ext cx="2411413" cy="114825"/>
          </a:xfrm>
          <a:prstGeom prst="rect">
            <a:avLst/>
          </a:prstGeom>
          <a:solidFill>
            <a:schemeClr val="accent2"/>
          </a:solidFill>
          <a:ln w="12700">
            <a:miter lim="400000"/>
          </a:ln>
        </p:spPr>
        <p:txBody>
          <a:bodyPr lIns="45719" rIns="45719" anchor="ctr"/>
          <a:lstStyle/>
          <a:p>
            <a:pPr>
              <a:defRPr>
                <a:solidFill>
                  <a:srgbClr val="FFFFFF"/>
                </a:solidFill>
              </a:defRPr>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ext Image Layout 1 0">
    <p:bg>
      <p:bgPr>
        <a:gradFill flip="none" rotWithShape="1">
          <a:gsLst>
            <a:gs pos="19000">
              <a:srgbClr val="F2F2F2"/>
            </a:gs>
            <a:gs pos="82000">
              <a:srgbClr val="B2B2B2"/>
            </a:gs>
            <a:gs pos="96000">
              <a:srgbClr val="B2B2B2"/>
            </a:gs>
            <a:gs pos="100000">
              <a:srgbClr val="B2B2B2"/>
            </a:gs>
          </a:gsLst>
          <a:lin ang="5400000" scaled="0"/>
        </a:gradFill>
        <a:effectLst/>
      </p:bgPr>
    </p:bg>
    <p:spTree>
      <p:nvGrpSpPr>
        <p:cNvPr id="1" name=""/>
        <p:cNvGrpSpPr/>
        <p:nvPr/>
      </p:nvGrpSpPr>
      <p:grpSpPr>
        <a:xfrm>
          <a:off x="0" y="0"/>
          <a:ext cx="0" cy="0"/>
          <a:chOff x="0" y="0"/>
          <a:chExt cx="0" cy="0"/>
        </a:xfrm>
      </p:grpSpPr>
      <p:sp>
        <p:nvSpPr>
          <p:cNvPr id="75" name="Picture Placeholder 6"/>
          <p:cNvSpPr>
            <a:spLocks noGrp="1"/>
          </p:cNvSpPr>
          <p:nvPr>
            <p:ph type="pic" idx="21"/>
          </p:nvPr>
        </p:nvSpPr>
        <p:spPr>
          <a:xfrm>
            <a:off x="6096000" y="-2"/>
            <a:ext cx="6096000" cy="6371353"/>
          </a:xfrm>
          <a:prstGeom prst="rect">
            <a:avLst/>
          </a:prstGeom>
        </p:spPr>
        <p:txBody>
          <a:bodyPr lIns="91439" tIns="45719" rIns="91439" bIns="45719">
            <a:noAutofit/>
          </a:bodyPr>
          <a:lstStyle/>
          <a:p>
            <a:endParaRPr/>
          </a:p>
        </p:txBody>
      </p:sp>
      <p:sp>
        <p:nvSpPr>
          <p:cNvPr id="76" name="Edit page title"/>
          <p:cNvSpPr txBox="1">
            <a:spLocks noGrp="1"/>
          </p:cNvSpPr>
          <p:nvPr>
            <p:ph type="title" hasCustomPrompt="1"/>
          </p:nvPr>
        </p:nvSpPr>
        <p:spPr>
          <a:xfrm>
            <a:off x="7111800" y="3802898"/>
            <a:ext cx="4648201" cy="985001"/>
          </a:xfrm>
          <a:prstGeom prst="rect">
            <a:avLst/>
          </a:prstGeom>
          <a:solidFill>
            <a:srgbClr val="FFFFFF"/>
          </a:solidFill>
        </p:spPr>
        <p:txBody>
          <a:bodyPr lIns="179999" tIns="179999" rIns="179999" bIns="179999"/>
          <a:lstStyle>
            <a:lvl1pPr algn="r">
              <a:defRPr sz="6000" spc="-300"/>
            </a:lvl1pPr>
          </a:lstStyle>
          <a:p>
            <a:r>
              <a:t>Edit page title</a:t>
            </a:r>
          </a:p>
        </p:txBody>
      </p:sp>
      <p:sp>
        <p:nvSpPr>
          <p:cNvPr id="77" name="Body Level One…"/>
          <p:cNvSpPr txBox="1">
            <a:spLocks noGrp="1"/>
          </p:cNvSpPr>
          <p:nvPr>
            <p:ph type="body" sz="quarter" idx="1" hasCustomPrompt="1"/>
          </p:nvPr>
        </p:nvSpPr>
        <p:spPr>
          <a:xfrm>
            <a:off x="7111800" y="4787900"/>
            <a:ext cx="4648201" cy="1162800"/>
          </a:xfrm>
          <a:prstGeom prst="rect">
            <a:avLst/>
          </a:prstGeom>
          <a:solidFill>
            <a:srgbClr val="000000">
              <a:alpha val="80000"/>
            </a:srgbClr>
          </a:solidFill>
        </p:spPr>
        <p:txBody>
          <a:bodyPr lIns="179999" tIns="179999" rIns="179999" bIns="179999"/>
          <a:lstStyle>
            <a:lvl1pPr marL="0" indent="0" algn="r">
              <a:buSzTx/>
              <a:buFontTx/>
              <a:buNone/>
              <a:defRPr>
                <a:solidFill>
                  <a:srgbClr val="FFFFFF"/>
                </a:solidFill>
              </a:defRPr>
            </a:lvl1pPr>
            <a:lvl2pPr marL="0" indent="266700" algn="r">
              <a:buSzTx/>
              <a:buFontTx/>
              <a:buNone/>
              <a:defRPr>
                <a:solidFill>
                  <a:srgbClr val="FFFFFF"/>
                </a:solidFill>
              </a:defRPr>
            </a:lvl2pPr>
            <a:lvl3pPr marL="0" indent="542925" algn="r">
              <a:buSzTx/>
              <a:buFontTx/>
              <a:buNone/>
              <a:defRPr>
                <a:solidFill>
                  <a:srgbClr val="FFFFFF"/>
                </a:solidFill>
              </a:defRPr>
            </a:lvl3pPr>
            <a:lvl4pPr marL="0" indent="809625" algn="r">
              <a:buSzTx/>
              <a:buFontTx/>
              <a:buNone/>
              <a:defRPr>
                <a:solidFill>
                  <a:srgbClr val="FFFFFF"/>
                </a:solidFill>
              </a:defRPr>
            </a:lvl4pPr>
            <a:lvl5pPr marL="0" indent="1076325" algn="r">
              <a:buSzTx/>
              <a:buFontTx/>
              <a:buNone/>
              <a:defRPr>
                <a:solidFill>
                  <a:srgbClr val="FFFFFF"/>
                </a:solidFill>
              </a:defRPr>
            </a:lvl5pPr>
          </a:lstStyle>
          <a:p>
            <a:r>
              <a:t>Subtitle</a:t>
            </a:r>
          </a:p>
          <a:p>
            <a:pPr lvl="1"/>
            <a:endParaRPr/>
          </a:p>
          <a:p>
            <a:pPr lvl="2"/>
            <a:endParaRPr/>
          </a:p>
          <a:p>
            <a:pPr lvl="3"/>
            <a:endParaRPr/>
          </a:p>
          <a:p>
            <a:pPr lvl="4"/>
            <a:endParaRP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ext Image Layout 2">
    <p:spTree>
      <p:nvGrpSpPr>
        <p:cNvPr id="1" name=""/>
        <p:cNvGrpSpPr/>
        <p:nvPr/>
      </p:nvGrpSpPr>
      <p:grpSpPr>
        <a:xfrm>
          <a:off x="0" y="0"/>
          <a:ext cx="0" cy="0"/>
          <a:chOff x="0" y="0"/>
          <a:chExt cx="0" cy="0"/>
        </a:xfrm>
      </p:grpSpPr>
      <p:sp>
        <p:nvSpPr>
          <p:cNvPr id="85" name="Picture Placeholder 6"/>
          <p:cNvSpPr>
            <a:spLocks noGrp="1"/>
          </p:cNvSpPr>
          <p:nvPr>
            <p:ph type="pic" idx="21"/>
          </p:nvPr>
        </p:nvSpPr>
        <p:spPr>
          <a:xfrm>
            <a:off x="0" y="-2"/>
            <a:ext cx="6096000" cy="6371353"/>
          </a:xfrm>
          <a:prstGeom prst="rect">
            <a:avLst/>
          </a:prstGeom>
        </p:spPr>
        <p:txBody>
          <a:bodyPr lIns="91439" tIns="45719" rIns="91439" bIns="45719">
            <a:noAutofit/>
          </a:bodyPr>
          <a:lstStyle/>
          <a:p>
            <a:endParaRPr/>
          </a:p>
        </p:txBody>
      </p:sp>
      <p:sp>
        <p:nvSpPr>
          <p:cNvPr id="86" name="Click to edit page title"/>
          <p:cNvSpPr txBox="1">
            <a:spLocks noGrp="1"/>
          </p:cNvSpPr>
          <p:nvPr>
            <p:ph type="title" hasCustomPrompt="1"/>
          </p:nvPr>
        </p:nvSpPr>
        <p:spPr>
          <a:xfrm>
            <a:off x="5118100" y="1869794"/>
            <a:ext cx="6641901" cy="1124347"/>
          </a:xfrm>
          <a:prstGeom prst="rect">
            <a:avLst/>
          </a:prstGeom>
          <a:solidFill>
            <a:srgbClr val="F2F2F2"/>
          </a:solidFill>
        </p:spPr>
        <p:txBody>
          <a:bodyPr lIns="179999" tIns="179999" rIns="179999" bIns="179999"/>
          <a:lstStyle>
            <a:lvl1pPr>
              <a:defRPr sz="6000" spc="-300"/>
            </a:lvl1pPr>
          </a:lstStyle>
          <a:p>
            <a:r>
              <a:t>Click to edit page title</a:t>
            </a:r>
          </a:p>
        </p:txBody>
      </p:sp>
      <p:sp>
        <p:nvSpPr>
          <p:cNvPr id="87" name="Body Level One…"/>
          <p:cNvSpPr txBox="1">
            <a:spLocks noGrp="1"/>
          </p:cNvSpPr>
          <p:nvPr>
            <p:ph type="body" sz="quarter" idx="1" hasCustomPrompt="1"/>
          </p:nvPr>
        </p:nvSpPr>
        <p:spPr>
          <a:xfrm>
            <a:off x="5118334" y="2994141"/>
            <a:ext cx="6641627" cy="590156"/>
          </a:xfrm>
          <a:prstGeom prst="rect">
            <a:avLst/>
          </a:prstGeom>
          <a:solidFill>
            <a:srgbClr val="000000">
              <a:alpha val="80000"/>
            </a:srgbClr>
          </a:solidFill>
        </p:spPr>
        <p:txBody>
          <a:bodyPr lIns="179999" tIns="179999" rIns="179999" bIns="179999"/>
          <a:lstStyle>
            <a:lvl1pPr marL="0" indent="0">
              <a:buSzTx/>
              <a:buFontTx/>
              <a:buNone/>
              <a:defRPr>
                <a:solidFill>
                  <a:srgbClr val="FFFFFF"/>
                </a:solidFill>
              </a:defRPr>
            </a:lvl1pPr>
            <a:lvl2pPr marL="0" indent="266700">
              <a:buSzTx/>
              <a:buFontTx/>
              <a:buNone/>
              <a:defRPr>
                <a:solidFill>
                  <a:srgbClr val="FFFFFF"/>
                </a:solidFill>
              </a:defRPr>
            </a:lvl2pPr>
            <a:lvl3pPr marL="0" indent="542925">
              <a:buSzTx/>
              <a:buFontTx/>
              <a:buNone/>
              <a:defRPr>
                <a:solidFill>
                  <a:srgbClr val="FFFFFF"/>
                </a:solidFill>
              </a:defRPr>
            </a:lvl3pPr>
            <a:lvl4pPr marL="0" indent="809625">
              <a:buSzTx/>
              <a:buFontTx/>
              <a:buNone/>
              <a:defRPr>
                <a:solidFill>
                  <a:srgbClr val="FFFFFF"/>
                </a:solidFill>
              </a:defRPr>
            </a:lvl4pPr>
            <a:lvl5pPr marL="0" indent="1076325">
              <a:buSzTx/>
              <a:buFontTx/>
              <a:buNone/>
              <a:defRPr>
                <a:solidFill>
                  <a:srgbClr val="FFFFFF"/>
                </a:solidFill>
              </a:defRPr>
            </a:lvl5pPr>
          </a:lstStyle>
          <a:p>
            <a:r>
              <a:t>Subtitle</a:t>
            </a:r>
          </a:p>
          <a:p>
            <a:pPr lvl="1"/>
            <a:endParaRPr/>
          </a:p>
          <a:p>
            <a:pPr lvl="2"/>
            <a:endParaRPr/>
          </a:p>
          <a:p>
            <a:pPr lvl="3"/>
            <a:endParaRPr/>
          </a:p>
          <a:p>
            <a:pPr lvl="4"/>
            <a:endParaRP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9" name="Rectangle 7"/>
          <p:cNvSpPr/>
          <p:nvPr/>
        </p:nvSpPr>
        <p:spPr>
          <a:xfrm>
            <a:off x="9775824" y="1762068"/>
            <a:ext cx="1984176" cy="114825"/>
          </a:xfrm>
          <a:prstGeom prst="rect">
            <a:avLst/>
          </a:prstGeom>
          <a:solidFill>
            <a:schemeClr val="accent1"/>
          </a:solidFill>
          <a:ln w="12700">
            <a:miter lim="400000"/>
          </a:ln>
        </p:spPr>
        <p:txBody>
          <a:bodyPr lIns="45719" rIns="45719" anchor="ctr"/>
          <a:lstStyle/>
          <a:p>
            <a:pPr>
              <a:defRPr>
                <a:solidFill>
                  <a:srgbClr val="FFFFFF"/>
                </a:solidFill>
              </a:defRPr>
            </a:pPr>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ext Image Layout 2 0">
    <p:bg>
      <p:bgPr>
        <a:gradFill flip="none" rotWithShape="1">
          <a:gsLst>
            <a:gs pos="49000">
              <a:srgbClr val="F2F2F2"/>
            </a:gs>
            <a:gs pos="83000">
              <a:srgbClr val="B2B2B2"/>
            </a:gs>
            <a:gs pos="96000">
              <a:srgbClr val="B2B2B2"/>
            </a:gs>
            <a:gs pos="100000">
              <a:srgbClr val="B2B2B2"/>
            </a:gs>
          </a:gsLst>
          <a:lin ang="5400000" scaled="0"/>
        </a:gradFill>
        <a:effectLst/>
      </p:bgPr>
    </p:bg>
    <p:spTree>
      <p:nvGrpSpPr>
        <p:cNvPr id="1" name=""/>
        <p:cNvGrpSpPr/>
        <p:nvPr/>
      </p:nvGrpSpPr>
      <p:grpSpPr>
        <a:xfrm>
          <a:off x="0" y="0"/>
          <a:ext cx="0" cy="0"/>
          <a:chOff x="0" y="0"/>
          <a:chExt cx="0" cy="0"/>
        </a:xfrm>
      </p:grpSpPr>
      <p:sp>
        <p:nvSpPr>
          <p:cNvPr id="96" name="Picture Placeholder 6"/>
          <p:cNvSpPr>
            <a:spLocks noGrp="1"/>
          </p:cNvSpPr>
          <p:nvPr>
            <p:ph type="pic" idx="21"/>
          </p:nvPr>
        </p:nvSpPr>
        <p:spPr>
          <a:xfrm>
            <a:off x="0" y="-2"/>
            <a:ext cx="6096000" cy="6371353"/>
          </a:xfrm>
          <a:prstGeom prst="rect">
            <a:avLst/>
          </a:prstGeom>
        </p:spPr>
        <p:txBody>
          <a:bodyPr lIns="91439" tIns="45719" rIns="91439" bIns="45719">
            <a:noAutofit/>
          </a:bodyPr>
          <a:lstStyle/>
          <a:p>
            <a:endParaRPr/>
          </a:p>
        </p:txBody>
      </p:sp>
      <p:sp>
        <p:nvSpPr>
          <p:cNvPr id="97" name="Click to edit page title"/>
          <p:cNvSpPr txBox="1">
            <a:spLocks noGrp="1"/>
          </p:cNvSpPr>
          <p:nvPr>
            <p:ph type="title" hasCustomPrompt="1"/>
          </p:nvPr>
        </p:nvSpPr>
        <p:spPr>
          <a:xfrm>
            <a:off x="5118100" y="1869794"/>
            <a:ext cx="6641901" cy="1124347"/>
          </a:xfrm>
          <a:prstGeom prst="rect">
            <a:avLst/>
          </a:prstGeom>
          <a:solidFill>
            <a:srgbClr val="F2F2F2"/>
          </a:solidFill>
        </p:spPr>
        <p:txBody>
          <a:bodyPr lIns="179999" tIns="179999" rIns="179999" bIns="179999"/>
          <a:lstStyle>
            <a:lvl1pPr>
              <a:defRPr sz="6000" spc="-300"/>
            </a:lvl1pPr>
          </a:lstStyle>
          <a:p>
            <a:r>
              <a:t>Click to edit page title</a:t>
            </a:r>
          </a:p>
        </p:txBody>
      </p:sp>
      <p:sp>
        <p:nvSpPr>
          <p:cNvPr id="98" name="Body Level One…"/>
          <p:cNvSpPr txBox="1">
            <a:spLocks noGrp="1"/>
          </p:cNvSpPr>
          <p:nvPr>
            <p:ph type="body" sz="quarter" idx="1" hasCustomPrompt="1"/>
          </p:nvPr>
        </p:nvSpPr>
        <p:spPr>
          <a:xfrm>
            <a:off x="5118334" y="2994141"/>
            <a:ext cx="6641627" cy="590156"/>
          </a:xfrm>
          <a:prstGeom prst="rect">
            <a:avLst/>
          </a:prstGeom>
          <a:solidFill>
            <a:srgbClr val="000000">
              <a:alpha val="80000"/>
            </a:srgbClr>
          </a:solidFill>
        </p:spPr>
        <p:txBody>
          <a:bodyPr lIns="179999" tIns="179999" rIns="179999" bIns="179999"/>
          <a:lstStyle>
            <a:lvl1pPr marL="0" indent="0">
              <a:buSzTx/>
              <a:buFontTx/>
              <a:buNone/>
              <a:defRPr>
                <a:solidFill>
                  <a:srgbClr val="FFFFFF"/>
                </a:solidFill>
              </a:defRPr>
            </a:lvl1pPr>
            <a:lvl2pPr marL="0" indent="266700">
              <a:buSzTx/>
              <a:buFontTx/>
              <a:buNone/>
              <a:defRPr>
                <a:solidFill>
                  <a:srgbClr val="FFFFFF"/>
                </a:solidFill>
              </a:defRPr>
            </a:lvl2pPr>
            <a:lvl3pPr marL="0" indent="542925">
              <a:buSzTx/>
              <a:buFontTx/>
              <a:buNone/>
              <a:defRPr>
                <a:solidFill>
                  <a:srgbClr val="FFFFFF"/>
                </a:solidFill>
              </a:defRPr>
            </a:lvl3pPr>
            <a:lvl4pPr marL="0" indent="809625">
              <a:buSzTx/>
              <a:buFontTx/>
              <a:buNone/>
              <a:defRPr>
                <a:solidFill>
                  <a:srgbClr val="FFFFFF"/>
                </a:solidFill>
              </a:defRPr>
            </a:lvl4pPr>
            <a:lvl5pPr marL="0" indent="1076325">
              <a:buSzTx/>
              <a:buFontTx/>
              <a:buNone/>
              <a:defRPr>
                <a:solidFill>
                  <a:srgbClr val="FFFFFF"/>
                </a:solidFill>
              </a:defRPr>
            </a:lvl5pPr>
          </a:lstStyle>
          <a:p>
            <a:r>
              <a:t>Subtitle</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mparison with Subtitle">
    <p:spTree>
      <p:nvGrpSpPr>
        <p:cNvPr id="1" name=""/>
        <p:cNvGrpSpPr/>
        <p:nvPr/>
      </p:nvGrpSpPr>
      <p:grpSpPr>
        <a:xfrm>
          <a:off x="0" y="0"/>
          <a:ext cx="0" cy="0"/>
          <a:chOff x="0" y="0"/>
          <a:chExt cx="0" cy="0"/>
        </a:xfrm>
      </p:grpSpPr>
      <p:sp>
        <p:nvSpPr>
          <p:cNvPr id="106" name="Click to edit page title"/>
          <p:cNvSpPr txBox="1">
            <a:spLocks noGrp="1"/>
          </p:cNvSpPr>
          <p:nvPr>
            <p:ph type="title" hasCustomPrompt="1"/>
          </p:nvPr>
        </p:nvSpPr>
        <p:spPr>
          <a:xfrm>
            <a:off x="431999" y="431999"/>
            <a:ext cx="11340002" cy="432001"/>
          </a:xfrm>
          <a:prstGeom prst="rect">
            <a:avLst/>
          </a:prstGeom>
        </p:spPr>
        <p:txBody>
          <a:bodyPr/>
          <a:lstStyle/>
          <a:p>
            <a:r>
              <a:t>Click to edit page title</a:t>
            </a:r>
          </a:p>
        </p:txBody>
      </p:sp>
      <p:sp>
        <p:nvSpPr>
          <p:cNvPr id="107" name="Body Level One…"/>
          <p:cNvSpPr txBox="1">
            <a:spLocks noGrp="1"/>
          </p:cNvSpPr>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r>
              <a:t>Subtitle</a:t>
            </a:r>
          </a:p>
          <a:p>
            <a:pPr lvl="1"/>
            <a:endParaRPr/>
          </a:p>
          <a:p>
            <a:pPr lvl="2"/>
            <a:endParaRPr/>
          </a:p>
          <a:p>
            <a:pPr lvl="3"/>
            <a:endParaRPr/>
          </a:p>
          <a:p>
            <a:pPr lvl="4"/>
            <a:endParaRPr/>
          </a:p>
        </p:txBody>
      </p:sp>
      <p:sp>
        <p:nvSpPr>
          <p:cNvPr id="108" name="Comparison Left Placeholder 1"/>
          <p:cNvSpPr>
            <a:spLocks noGrp="1"/>
          </p:cNvSpPr>
          <p:nvPr>
            <p:ph type="body" sz="quarter" idx="21"/>
          </p:nvPr>
        </p:nvSpPr>
        <p:spPr>
          <a:xfrm>
            <a:off x="431999" y="2307688"/>
            <a:ext cx="5472002" cy="360001"/>
          </a:xfrm>
          <a:prstGeom prst="rect">
            <a:avLst/>
          </a:prstGeom>
        </p:spPr>
        <p:txBody>
          <a:bodyPr/>
          <a:lstStyle/>
          <a:p>
            <a:pPr marL="0" indent="0">
              <a:buSzTx/>
              <a:buFontTx/>
              <a:buNone/>
              <a:defRPr sz="2400" b="1"/>
            </a:pPr>
            <a:endParaRPr/>
          </a:p>
        </p:txBody>
      </p:sp>
      <p:sp>
        <p:nvSpPr>
          <p:cNvPr id="109" name="Comparison Left Placeholder 2"/>
          <p:cNvSpPr>
            <a:spLocks noGrp="1"/>
          </p:cNvSpPr>
          <p:nvPr>
            <p:ph type="body" sz="quarter" idx="22"/>
          </p:nvPr>
        </p:nvSpPr>
        <p:spPr>
          <a:xfrm>
            <a:off x="6299999" y="2308213"/>
            <a:ext cx="5472002" cy="358776"/>
          </a:xfrm>
          <a:prstGeom prst="rect">
            <a:avLst/>
          </a:prstGeom>
        </p:spPr>
        <p:txBody>
          <a:bodyPr/>
          <a:lstStyle/>
          <a:p>
            <a:pPr marL="0" indent="0">
              <a:buSzTx/>
              <a:buFontTx/>
              <a:buNone/>
              <a:defRPr sz="2400" b="1"/>
            </a:pPr>
            <a:endParaRPr/>
          </a:p>
        </p:txBody>
      </p:sp>
      <p:sp>
        <p:nvSpPr>
          <p:cNvPr id="110" name="Text Placeholder 4"/>
          <p:cNvSpPr>
            <a:spLocks noGrp="1"/>
          </p:cNvSpPr>
          <p:nvPr>
            <p:ph type="body" sz="half" idx="23"/>
          </p:nvPr>
        </p:nvSpPr>
        <p:spPr>
          <a:xfrm>
            <a:off x="6299887" y="2812214"/>
            <a:ext cx="5472114" cy="3379036"/>
          </a:xfrm>
          <a:prstGeom prst="rect">
            <a:avLst/>
          </a:prstGeom>
        </p:spPr>
        <p:txBody>
          <a:bodyPr/>
          <a:lstStyle/>
          <a:p>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2" name="Rectangle 9"/>
          <p:cNvSpPr/>
          <p:nvPr/>
        </p:nvSpPr>
        <p:spPr>
          <a:xfrm>
            <a:off x="431800" y="2100316"/>
            <a:ext cx="1984176" cy="114825"/>
          </a:xfrm>
          <a:prstGeom prst="rect">
            <a:avLst/>
          </a:prstGeom>
          <a:solidFill>
            <a:schemeClr val="accent1"/>
          </a:solidFill>
          <a:ln w="12700">
            <a:miter lim="400000"/>
          </a:ln>
        </p:spPr>
        <p:txBody>
          <a:bodyPr lIns="45719" rIns="45719" anchor="ctr"/>
          <a:lstStyle/>
          <a:p>
            <a:pPr>
              <a:defRPr>
                <a:solidFill>
                  <a:srgbClr val="FFFFFF"/>
                </a:solidFill>
              </a:defRPr>
            </a:pPr>
            <a:endParaRPr/>
          </a:p>
        </p:txBody>
      </p:sp>
      <p:sp>
        <p:nvSpPr>
          <p:cNvPr id="113" name="Rectangle 10"/>
          <p:cNvSpPr/>
          <p:nvPr/>
        </p:nvSpPr>
        <p:spPr>
          <a:xfrm>
            <a:off x="6299887" y="2100316"/>
            <a:ext cx="1984176" cy="114825"/>
          </a:xfrm>
          <a:prstGeom prst="rect">
            <a:avLst/>
          </a:prstGeom>
          <a:solidFill>
            <a:schemeClr val="accent3"/>
          </a:solidFill>
          <a:ln w="12700">
            <a:miter lim="400000"/>
          </a:ln>
        </p:spPr>
        <p:txBody>
          <a:bodyPr lIns="45719" rIns="45719" anchor="ctr"/>
          <a:lstStyle/>
          <a:p>
            <a:pPr>
              <a:defRPr>
                <a:solidFill>
                  <a:srgbClr val="FFFFFF"/>
                </a:solidFill>
              </a:defRPr>
            </a:pPr>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traight Connector 17"/>
          <p:cNvSpPr/>
          <p:nvPr/>
        </p:nvSpPr>
        <p:spPr>
          <a:xfrm flipH="1" flipV="1">
            <a:off x="1" y="6371351"/>
            <a:ext cx="12192000" cy="1"/>
          </a:xfrm>
          <a:prstGeom prst="line">
            <a:avLst/>
          </a:prstGeom>
          <a:ln w="6350">
            <a:solidFill>
              <a:srgbClr val="F2F2F2"/>
            </a:solidFill>
            <a:miter/>
          </a:ln>
        </p:spPr>
        <p:txBody>
          <a:bodyPr lIns="45719" rIns="45719"/>
          <a:lstStyle/>
          <a:p>
            <a:endParaRPr/>
          </a:p>
        </p:txBody>
      </p:sp>
      <p:sp>
        <p:nvSpPr>
          <p:cNvPr id="3" name="Click to edit page title"/>
          <p:cNvSpPr txBox="1">
            <a:spLocks noGrp="1"/>
          </p:cNvSpPr>
          <p:nvPr>
            <p:ph type="title" hasCustomPrompt="1"/>
          </p:nvPr>
        </p:nvSpPr>
        <p:spPr>
          <a:xfrm>
            <a:off x="431999" y="431999"/>
            <a:ext cx="11328002" cy="43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r>
              <a:t>Click to edit page title</a:t>
            </a:r>
          </a:p>
        </p:txBody>
      </p:sp>
      <p:sp>
        <p:nvSpPr>
          <p:cNvPr id="4" name="Body Level One…"/>
          <p:cNvSpPr txBox="1">
            <a:spLocks noGrp="1"/>
          </p:cNvSpPr>
          <p:nvPr>
            <p:ph type="body" idx="1"/>
          </p:nvPr>
        </p:nvSpPr>
        <p:spPr>
          <a:xfrm>
            <a:off x="431999" y="1008000"/>
            <a:ext cx="11328002" cy="51832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760000" y="6553100"/>
            <a:ext cx="432000" cy="177801"/>
          </a:xfrm>
          <a:prstGeom prst="rect">
            <a:avLst/>
          </a:prstGeom>
          <a:solidFill>
            <a:srgbClr val="404040"/>
          </a:solidFill>
          <a:ln w="12700">
            <a:miter lim="400000"/>
          </a:ln>
        </p:spPr>
        <p:txBody>
          <a:bodyPr lIns="0" tIns="0" rIns="0" bIns="0" anchor="ctr">
            <a:spAutoFit/>
          </a:bodyPr>
          <a:lstStyle>
            <a:lvl1pPr algn="ctr">
              <a:defRPr sz="1200">
                <a:solidFill>
                  <a:srgbClr val="FFFFFF"/>
                </a:solidFill>
                <a:latin typeface="Corbel"/>
                <a:ea typeface="Corbel"/>
                <a:cs typeface="Corbel"/>
                <a:sym typeface="Corbe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ransition spd="med"/>
  <p:txStyles>
    <p:titleStyle>
      <a:lvl1pPr marL="0" marR="0" indent="0" algn="l" defTabSz="914400" rtl="0" latinLnBrk="0">
        <a:lnSpc>
          <a:spcPct val="90000"/>
        </a:lnSpc>
        <a:spcBef>
          <a:spcPts val="0"/>
        </a:spcBef>
        <a:spcAft>
          <a:spcPts val="0"/>
        </a:spcAft>
        <a:buClrTx/>
        <a:buSzTx/>
        <a:buFontTx/>
        <a:buNone/>
        <a:tabLst/>
        <a:defRPr sz="3200" b="0" i="0" u="none" strike="noStrike" cap="none" spc="-150" baseline="0">
          <a:solidFill>
            <a:srgbClr val="404040"/>
          </a:solidFill>
          <a:uFillTx/>
          <a:latin typeface="Corbel"/>
          <a:ea typeface="Corbel"/>
          <a:cs typeface="Corbel"/>
          <a:sym typeface="Corbel"/>
        </a:defRPr>
      </a:lvl1pPr>
      <a:lvl2pPr marL="0" marR="0" indent="0" algn="l" defTabSz="914400" rtl="0" latinLnBrk="0">
        <a:lnSpc>
          <a:spcPct val="90000"/>
        </a:lnSpc>
        <a:spcBef>
          <a:spcPts val="0"/>
        </a:spcBef>
        <a:spcAft>
          <a:spcPts val="0"/>
        </a:spcAft>
        <a:buClrTx/>
        <a:buSzTx/>
        <a:buFontTx/>
        <a:buNone/>
        <a:tabLst/>
        <a:defRPr sz="3200" b="0" i="0" u="none" strike="noStrike" cap="none" spc="-150" baseline="0">
          <a:solidFill>
            <a:srgbClr val="404040"/>
          </a:solidFill>
          <a:uFillTx/>
          <a:latin typeface="Corbel"/>
          <a:ea typeface="Corbel"/>
          <a:cs typeface="Corbel"/>
          <a:sym typeface="Corbel"/>
        </a:defRPr>
      </a:lvl2pPr>
      <a:lvl3pPr marL="0" marR="0" indent="0" algn="l" defTabSz="914400" rtl="0" latinLnBrk="0">
        <a:lnSpc>
          <a:spcPct val="90000"/>
        </a:lnSpc>
        <a:spcBef>
          <a:spcPts val="0"/>
        </a:spcBef>
        <a:spcAft>
          <a:spcPts val="0"/>
        </a:spcAft>
        <a:buClrTx/>
        <a:buSzTx/>
        <a:buFontTx/>
        <a:buNone/>
        <a:tabLst/>
        <a:defRPr sz="3200" b="0" i="0" u="none" strike="noStrike" cap="none" spc="-150" baseline="0">
          <a:solidFill>
            <a:srgbClr val="404040"/>
          </a:solidFill>
          <a:uFillTx/>
          <a:latin typeface="Corbel"/>
          <a:ea typeface="Corbel"/>
          <a:cs typeface="Corbel"/>
          <a:sym typeface="Corbel"/>
        </a:defRPr>
      </a:lvl3pPr>
      <a:lvl4pPr marL="0" marR="0" indent="0" algn="l" defTabSz="914400" rtl="0" latinLnBrk="0">
        <a:lnSpc>
          <a:spcPct val="90000"/>
        </a:lnSpc>
        <a:spcBef>
          <a:spcPts val="0"/>
        </a:spcBef>
        <a:spcAft>
          <a:spcPts val="0"/>
        </a:spcAft>
        <a:buClrTx/>
        <a:buSzTx/>
        <a:buFontTx/>
        <a:buNone/>
        <a:tabLst/>
        <a:defRPr sz="3200" b="0" i="0" u="none" strike="noStrike" cap="none" spc="-150" baseline="0">
          <a:solidFill>
            <a:srgbClr val="404040"/>
          </a:solidFill>
          <a:uFillTx/>
          <a:latin typeface="Corbel"/>
          <a:ea typeface="Corbel"/>
          <a:cs typeface="Corbel"/>
          <a:sym typeface="Corbel"/>
        </a:defRPr>
      </a:lvl4pPr>
      <a:lvl5pPr marL="0" marR="0" indent="0" algn="l" defTabSz="914400" rtl="0" latinLnBrk="0">
        <a:lnSpc>
          <a:spcPct val="90000"/>
        </a:lnSpc>
        <a:spcBef>
          <a:spcPts val="0"/>
        </a:spcBef>
        <a:spcAft>
          <a:spcPts val="0"/>
        </a:spcAft>
        <a:buClrTx/>
        <a:buSzTx/>
        <a:buFontTx/>
        <a:buNone/>
        <a:tabLst/>
        <a:defRPr sz="3200" b="0" i="0" u="none" strike="noStrike" cap="none" spc="-150" baseline="0">
          <a:solidFill>
            <a:srgbClr val="404040"/>
          </a:solidFill>
          <a:uFillTx/>
          <a:latin typeface="Corbel"/>
          <a:ea typeface="Corbel"/>
          <a:cs typeface="Corbel"/>
          <a:sym typeface="Corbel"/>
        </a:defRPr>
      </a:lvl5pPr>
      <a:lvl6pPr marL="0" marR="0" indent="0" algn="l" defTabSz="914400" rtl="0" latinLnBrk="0">
        <a:lnSpc>
          <a:spcPct val="90000"/>
        </a:lnSpc>
        <a:spcBef>
          <a:spcPts val="0"/>
        </a:spcBef>
        <a:spcAft>
          <a:spcPts val="0"/>
        </a:spcAft>
        <a:buClrTx/>
        <a:buSzTx/>
        <a:buFontTx/>
        <a:buNone/>
        <a:tabLst/>
        <a:defRPr sz="3200" b="0" i="0" u="none" strike="noStrike" cap="none" spc="-150" baseline="0">
          <a:solidFill>
            <a:srgbClr val="404040"/>
          </a:solidFill>
          <a:uFillTx/>
          <a:latin typeface="Corbel"/>
          <a:ea typeface="Corbel"/>
          <a:cs typeface="Corbel"/>
          <a:sym typeface="Corbel"/>
        </a:defRPr>
      </a:lvl6pPr>
      <a:lvl7pPr marL="0" marR="0" indent="0" algn="l" defTabSz="914400" rtl="0" latinLnBrk="0">
        <a:lnSpc>
          <a:spcPct val="90000"/>
        </a:lnSpc>
        <a:spcBef>
          <a:spcPts val="0"/>
        </a:spcBef>
        <a:spcAft>
          <a:spcPts val="0"/>
        </a:spcAft>
        <a:buClrTx/>
        <a:buSzTx/>
        <a:buFontTx/>
        <a:buNone/>
        <a:tabLst/>
        <a:defRPr sz="3200" b="0" i="0" u="none" strike="noStrike" cap="none" spc="-150" baseline="0">
          <a:solidFill>
            <a:srgbClr val="404040"/>
          </a:solidFill>
          <a:uFillTx/>
          <a:latin typeface="Corbel"/>
          <a:ea typeface="Corbel"/>
          <a:cs typeface="Corbel"/>
          <a:sym typeface="Corbel"/>
        </a:defRPr>
      </a:lvl7pPr>
      <a:lvl8pPr marL="0" marR="0" indent="0" algn="l" defTabSz="914400" rtl="0" latinLnBrk="0">
        <a:lnSpc>
          <a:spcPct val="90000"/>
        </a:lnSpc>
        <a:spcBef>
          <a:spcPts val="0"/>
        </a:spcBef>
        <a:spcAft>
          <a:spcPts val="0"/>
        </a:spcAft>
        <a:buClrTx/>
        <a:buSzTx/>
        <a:buFontTx/>
        <a:buNone/>
        <a:tabLst/>
        <a:defRPr sz="3200" b="0" i="0" u="none" strike="noStrike" cap="none" spc="-150" baseline="0">
          <a:solidFill>
            <a:srgbClr val="404040"/>
          </a:solidFill>
          <a:uFillTx/>
          <a:latin typeface="Corbel"/>
          <a:ea typeface="Corbel"/>
          <a:cs typeface="Corbel"/>
          <a:sym typeface="Corbel"/>
        </a:defRPr>
      </a:lvl8pPr>
      <a:lvl9pPr marL="0" marR="0" indent="0" algn="l" defTabSz="914400" rtl="0" latinLnBrk="0">
        <a:lnSpc>
          <a:spcPct val="90000"/>
        </a:lnSpc>
        <a:spcBef>
          <a:spcPts val="0"/>
        </a:spcBef>
        <a:spcAft>
          <a:spcPts val="0"/>
        </a:spcAft>
        <a:buClrTx/>
        <a:buSzTx/>
        <a:buFontTx/>
        <a:buNone/>
        <a:tabLst/>
        <a:defRPr sz="3200" b="0" i="0" u="none" strike="noStrike" cap="none" spc="-150" baseline="0">
          <a:solidFill>
            <a:srgbClr val="404040"/>
          </a:solidFill>
          <a:uFillTx/>
          <a:latin typeface="Corbel"/>
          <a:ea typeface="Corbel"/>
          <a:cs typeface="Corbel"/>
          <a:sym typeface="Corbel"/>
        </a:defRPr>
      </a:lvl9pPr>
    </p:titleStyle>
    <p:bodyStyle>
      <a:lvl1pPr marL="266700" marR="0" indent="-266700" algn="l" defTabSz="914400" rtl="0" latinLnBrk="0">
        <a:lnSpc>
          <a:spcPct val="90000"/>
        </a:lnSpc>
        <a:spcBef>
          <a:spcPts val="1000"/>
        </a:spcBef>
        <a:spcAft>
          <a:spcPts val="0"/>
        </a:spcAft>
        <a:buClrTx/>
        <a:buSzPct val="100000"/>
        <a:buFont typeface="Arial"/>
        <a:buChar char="•"/>
        <a:tabLst/>
        <a:defRPr sz="1800" b="0" i="0" u="none" strike="noStrike" cap="none" spc="0" baseline="0">
          <a:solidFill>
            <a:srgbClr val="404040"/>
          </a:solidFill>
          <a:uFillTx/>
          <a:latin typeface="Candara"/>
          <a:ea typeface="Candara"/>
          <a:cs typeface="Candara"/>
          <a:sym typeface="Candara"/>
        </a:defRPr>
      </a:lvl1pPr>
      <a:lvl2pPr marL="577453" marR="0" indent="-310753" algn="l" defTabSz="914400" rtl="0" latinLnBrk="0">
        <a:lnSpc>
          <a:spcPct val="90000"/>
        </a:lnSpc>
        <a:spcBef>
          <a:spcPts val="1000"/>
        </a:spcBef>
        <a:spcAft>
          <a:spcPts val="0"/>
        </a:spcAft>
        <a:buClrTx/>
        <a:buSzPct val="100000"/>
        <a:buFont typeface="Arial"/>
        <a:buChar char="•"/>
        <a:tabLst/>
        <a:defRPr sz="1800" b="0" i="0" u="none" strike="noStrike" cap="none" spc="0" baseline="0">
          <a:solidFill>
            <a:srgbClr val="404040"/>
          </a:solidFill>
          <a:uFillTx/>
          <a:latin typeface="Candara"/>
          <a:ea typeface="Candara"/>
          <a:cs typeface="Candara"/>
          <a:sym typeface="Candara"/>
        </a:defRPr>
      </a:lvl2pPr>
      <a:lvl3pPr marL="885825" marR="0" indent="-342900" algn="l" defTabSz="914400" rtl="0" latinLnBrk="0">
        <a:lnSpc>
          <a:spcPct val="90000"/>
        </a:lnSpc>
        <a:spcBef>
          <a:spcPts val="1000"/>
        </a:spcBef>
        <a:spcAft>
          <a:spcPts val="0"/>
        </a:spcAft>
        <a:buClrTx/>
        <a:buSzPct val="100000"/>
        <a:buFont typeface="Arial"/>
        <a:buChar char="•"/>
        <a:tabLst/>
        <a:defRPr sz="1800" b="0" i="0" u="none" strike="noStrike" cap="none" spc="0" baseline="0">
          <a:solidFill>
            <a:srgbClr val="404040"/>
          </a:solidFill>
          <a:uFillTx/>
          <a:latin typeface="Candara"/>
          <a:ea typeface="Candara"/>
          <a:cs typeface="Candara"/>
          <a:sym typeface="Candara"/>
        </a:defRPr>
      </a:lvl3pPr>
      <a:lvl4pPr marL="1152525" marR="0" indent="-342900" algn="l" defTabSz="914400" rtl="0" latinLnBrk="0">
        <a:lnSpc>
          <a:spcPct val="90000"/>
        </a:lnSpc>
        <a:spcBef>
          <a:spcPts val="1000"/>
        </a:spcBef>
        <a:spcAft>
          <a:spcPts val="0"/>
        </a:spcAft>
        <a:buClrTx/>
        <a:buSzPct val="100000"/>
        <a:buFont typeface="Arial"/>
        <a:buChar char="•"/>
        <a:tabLst/>
        <a:defRPr sz="1800" b="0" i="0" u="none" strike="noStrike" cap="none" spc="0" baseline="0">
          <a:solidFill>
            <a:srgbClr val="404040"/>
          </a:solidFill>
          <a:uFillTx/>
          <a:latin typeface="Candara"/>
          <a:ea typeface="Candara"/>
          <a:cs typeface="Candara"/>
          <a:sym typeface="Candara"/>
        </a:defRPr>
      </a:lvl4pPr>
      <a:lvl5pPr marL="1419225" marR="0" indent="-342900" algn="l" defTabSz="914400" rtl="0" latinLnBrk="0">
        <a:lnSpc>
          <a:spcPct val="90000"/>
        </a:lnSpc>
        <a:spcBef>
          <a:spcPts val="1000"/>
        </a:spcBef>
        <a:spcAft>
          <a:spcPts val="0"/>
        </a:spcAft>
        <a:buClrTx/>
        <a:buSzPct val="100000"/>
        <a:buFont typeface="Arial"/>
        <a:buChar char="•"/>
        <a:tabLst/>
        <a:defRPr sz="1800" b="0" i="0" u="none" strike="noStrike" cap="none" spc="0" baseline="0">
          <a:solidFill>
            <a:srgbClr val="404040"/>
          </a:solidFill>
          <a:uFillTx/>
          <a:latin typeface="Candara"/>
          <a:ea typeface="Candara"/>
          <a:cs typeface="Candara"/>
          <a:sym typeface="Candara"/>
        </a:defRPr>
      </a:lvl5pPr>
      <a:lvl6pPr marL="2514600" marR="0" indent="-228600" algn="l" defTabSz="914400" rtl="0" latinLnBrk="0">
        <a:lnSpc>
          <a:spcPct val="90000"/>
        </a:lnSpc>
        <a:spcBef>
          <a:spcPts val="1000"/>
        </a:spcBef>
        <a:spcAft>
          <a:spcPts val="0"/>
        </a:spcAft>
        <a:buClrTx/>
        <a:buSzPct val="100000"/>
        <a:buFont typeface="Arial"/>
        <a:buChar char="•"/>
        <a:tabLst/>
        <a:defRPr sz="1800" b="0" i="0" u="none" strike="noStrike" cap="none" spc="0" baseline="0">
          <a:solidFill>
            <a:srgbClr val="404040"/>
          </a:solidFill>
          <a:uFillTx/>
          <a:latin typeface="Candara"/>
          <a:ea typeface="Candara"/>
          <a:cs typeface="Candara"/>
          <a:sym typeface="Candara"/>
        </a:defRPr>
      </a:lvl6pPr>
      <a:lvl7pPr marL="2971800" marR="0" indent="-228600" algn="l" defTabSz="914400" rtl="0" latinLnBrk="0">
        <a:lnSpc>
          <a:spcPct val="90000"/>
        </a:lnSpc>
        <a:spcBef>
          <a:spcPts val="1000"/>
        </a:spcBef>
        <a:spcAft>
          <a:spcPts val="0"/>
        </a:spcAft>
        <a:buClrTx/>
        <a:buSzPct val="100000"/>
        <a:buFont typeface="Arial"/>
        <a:buChar char="•"/>
        <a:tabLst/>
        <a:defRPr sz="1800" b="0" i="0" u="none" strike="noStrike" cap="none" spc="0" baseline="0">
          <a:solidFill>
            <a:srgbClr val="404040"/>
          </a:solidFill>
          <a:uFillTx/>
          <a:latin typeface="Candara"/>
          <a:ea typeface="Candara"/>
          <a:cs typeface="Candara"/>
          <a:sym typeface="Candara"/>
        </a:defRPr>
      </a:lvl7pPr>
      <a:lvl8pPr marL="3429000" marR="0" indent="-228600" algn="l" defTabSz="914400" rtl="0" latinLnBrk="0">
        <a:lnSpc>
          <a:spcPct val="90000"/>
        </a:lnSpc>
        <a:spcBef>
          <a:spcPts val="1000"/>
        </a:spcBef>
        <a:spcAft>
          <a:spcPts val="0"/>
        </a:spcAft>
        <a:buClrTx/>
        <a:buSzPct val="100000"/>
        <a:buFont typeface="Arial"/>
        <a:buChar char="•"/>
        <a:tabLst/>
        <a:defRPr sz="1800" b="0" i="0" u="none" strike="noStrike" cap="none" spc="0" baseline="0">
          <a:solidFill>
            <a:srgbClr val="404040"/>
          </a:solidFill>
          <a:uFillTx/>
          <a:latin typeface="Candara"/>
          <a:ea typeface="Candara"/>
          <a:cs typeface="Candara"/>
          <a:sym typeface="Candara"/>
        </a:defRPr>
      </a:lvl8pPr>
      <a:lvl9pPr marL="3886200" marR="0" indent="-228600" algn="l" defTabSz="914400" rtl="0" latinLnBrk="0">
        <a:lnSpc>
          <a:spcPct val="90000"/>
        </a:lnSpc>
        <a:spcBef>
          <a:spcPts val="1000"/>
        </a:spcBef>
        <a:spcAft>
          <a:spcPts val="0"/>
        </a:spcAft>
        <a:buClrTx/>
        <a:buSzPct val="100000"/>
        <a:buFont typeface="Arial"/>
        <a:buChar char="•"/>
        <a:tabLst/>
        <a:defRPr sz="1800" b="0" i="0" u="none" strike="noStrike" cap="none" spc="0" baseline="0">
          <a:solidFill>
            <a:srgbClr val="404040"/>
          </a:solidFill>
          <a:uFillTx/>
          <a:latin typeface="Candara"/>
          <a:ea typeface="Candara"/>
          <a:cs typeface="Candara"/>
          <a:sym typeface="Candara"/>
        </a:defRPr>
      </a:lvl9pPr>
    </p:bodyStyle>
    <p:otherStyle>
      <a:lvl1pPr marL="0" marR="0" indent="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1pPr>
      <a:lvl2pPr marL="0" marR="0" indent="4572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2pPr>
      <a:lvl3pPr marL="0" marR="0" indent="9144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3pPr>
      <a:lvl4pPr marL="0" marR="0" indent="13716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4pPr>
      <a:lvl5pPr marL="0" marR="0" indent="18288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5pPr>
      <a:lvl6pPr marL="0" marR="0" indent="22860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6pPr>
      <a:lvl7pPr marL="0" marR="0" indent="27432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7pPr>
      <a:lvl8pPr marL="0" marR="0" indent="32004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8pPr>
      <a:lvl9pPr marL="0" marR="0" indent="36576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8" name="Picture Placeholder 11"/>
          <p:cNvGrpSpPr/>
          <p:nvPr/>
        </p:nvGrpSpPr>
        <p:grpSpPr>
          <a:xfrm>
            <a:off x="0" y="0"/>
            <a:ext cx="9780589" cy="6804025"/>
            <a:chOff x="0" y="0"/>
            <a:chExt cx="9780588" cy="6804025"/>
          </a:xfrm>
        </p:grpSpPr>
        <p:sp>
          <p:nvSpPr>
            <p:cNvPr id="316" name="Rectangle"/>
            <p:cNvSpPr/>
            <p:nvPr/>
          </p:nvSpPr>
          <p:spPr>
            <a:xfrm>
              <a:off x="0" y="0"/>
              <a:ext cx="9780589" cy="6804025"/>
            </a:xfrm>
            <a:prstGeom prst="rect">
              <a:avLst/>
            </a:prstGeom>
            <a:solidFill>
              <a:srgbClr val="D9D9D9"/>
            </a:solidFill>
            <a:ln w="12700" cap="flat">
              <a:noFill/>
              <a:miter lim="400000"/>
            </a:ln>
            <a:effectLst/>
          </p:spPr>
          <p:txBody>
            <a:bodyPr wrap="square" lIns="45719" tIns="45719" rIns="45719" bIns="45719" numCol="1" anchor="ctr">
              <a:noAutofit/>
            </a:bodyPr>
            <a:lstStyle/>
            <a:p>
              <a:endParaRPr/>
            </a:p>
          </p:txBody>
        </p:sp>
        <p:pic>
          <p:nvPicPr>
            <p:cNvPr id="317" name="image1.jpeg" descr="image1.jpeg"/>
            <p:cNvPicPr>
              <a:picLocks noChangeAspect="1"/>
            </p:cNvPicPr>
            <p:nvPr/>
          </p:nvPicPr>
          <p:blipFill>
            <a:blip r:embed="rId2"/>
            <a:stretch>
              <a:fillRect/>
            </a:stretch>
          </p:blipFill>
          <p:spPr>
            <a:xfrm>
              <a:off x="0" y="0"/>
              <a:ext cx="9780589" cy="6804025"/>
            </a:xfrm>
            <a:prstGeom prst="rect">
              <a:avLst/>
            </a:prstGeom>
            <a:ln w="12700" cap="flat">
              <a:noFill/>
              <a:miter lim="400000"/>
            </a:ln>
            <a:effectLst/>
          </p:spPr>
        </p:pic>
      </p:grpSp>
      <p:sp>
        <p:nvSpPr>
          <p:cNvPr id="319" name="Title 2"/>
          <p:cNvSpPr txBox="1">
            <a:spLocks noGrp="1"/>
          </p:cNvSpPr>
          <p:nvPr>
            <p:ph type="title"/>
          </p:nvPr>
        </p:nvSpPr>
        <p:spPr>
          <a:prstGeom prst="rect">
            <a:avLst/>
          </a:prstGeom>
        </p:spPr>
        <p:txBody>
          <a:bodyPr/>
          <a:lstStyle/>
          <a:p>
            <a:r>
              <a:t>Assignment-1</a:t>
            </a:r>
          </a:p>
        </p:txBody>
      </p:sp>
      <p:sp>
        <p:nvSpPr>
          <p:cNvPr id="320" name="Subtitle 3"/>
          <p:cNvSpPr txBox="1">
            <a:spLocks noGrp="1"/>
          </p:cNvSpPr>
          <p:nvPr>
            <p:ph type="body" sz="quarter" idx="1"/>
          </p:nvPr>
        </p:nvSpPr>
        <p:spPr>
          <a:xfrm>
            <a:off x="3200400" y="4061038"/>
            <a:ext cx="6580188" cy="580922"/>
          </a:xfrm>
          <a:prstGeom prst="rect">
            <a:avLst/>
          </a:prstGeom>
        </p:spPr>
        <p:txBody>
          <a:bodyPr/>
          <a:lstStyle>
            <a:lvl1pPr marL="226695" indent="-226695" defTabSz="777240">
              <a:spcBef>
                <a:spcPts val="800"/>
              </a:spcBef>
              <a:defRPr sz="1530"/>
            </a:lvl1pPr>
          </a:lstStyle>
          <a:p>
            <a:r>
              <a:t>Software Product Management</a:t>
            </a:r>
          </a:p>
        </p:txBody>
      </p:sp>
      <p:sp>
        <p:nvSpPr>
          <p:cNvPr id="321" name="TextBox 50"/>
          <p:cNvSpPr txBox="1"/>
          <p:nvPr/>
        </p:nvSpPr>
        <p:spPr>
          <a:xfrm>
            <a:off x="9954631" y="4309090"/>
            <a:ext cx="2145930" cy="2830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algn="ctr">
              <a:lnSpc>
                <a:spcPts val="1000"/>
              </a:lnSpc>
              <a:defRPr sz="3600" spc="-100">
                <a:solidFill>
                  <a:srgbClr val="404040"/>
                </a:solidFill>
                <a:latin typeface="Corbel"/>
                <a:ea typeface="Corbel"/>
                <a:cs typeface="Corbel"/>
                <a:sym typeface="Corbel"/>
              </a:defRPr>
            </a:pPr>
            <a:r>
              <a:t>Product</a:t>
            </a:r>
            <a:r>
              <a:rPr sz="2400"/>
              <a:t> </a:t>
            </a:r>
            <a:br>
              <a:rPr sz="2400"/>
            </a:br>
            <a:r>
              <a:rPr sz="1800" spc="139"/>
              <a:t>Discovery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lide Number Placeholder 4"/>
          <p:cNvSpPr txBox="1">
            <a:spLocks noGrp="1"/>
          </p:cNvSpPr>
          <p:nvPr>
            <p:ph type="sldNum" sz="quarter" idx="2"/>
          </p:nvPr>
        </p:nvSpPr>
        <p:spPr>
          <a:xfrm>
            <a:off x="11760000" y="6553100"/>
            <a:ext cx="432000" cy="177801"/>
          </a:xfrm>
          <a:prstGeom prst="rect">
            <a:avLst/>
          </a:prstGeom>
          <a:solidFill>
            <a:srgbClr val="0D0D0D"/>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382" name="Content Placeholder 3"/>
          <p:cNvSpPr txBox="1"/>
          <p:nvPr/>
        </p:nvSpPr>
        <p:spPr>
          <a:xfrm>
            <a:off x="527728" y="1451999"/>
            <a:ext cx="11136543" cy="51015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90000"/>
              </a:lnSpc>
              <a:spcBef>
                <a:spcPts val="1000"/>
              </a:spcBef>
              <a:defRPr sz="2800" b="1"/>
            </a:pPr>
            <a:r>
              <a:t>Final Product</a:t>
            </a:r>
            <a:endParaRPr>
              <a:solidFill>
                <a:srgbClr val="404040"/>
              </a:solidFill>
            </a:endParaRPr>
          </a:p>
          <a:p>
            <a:pPr>
              <a:lnSpc>
                <a:spcPct val="90000"/>
              </a:lnSpc>
              <a:spcBef>
                <a:spcPts val="1000"/>
              </a:spcBef>
              <a:defRPr sz="800" b="1"/>
            </a:pPr>
            <a:r>
              <a:t>   </a:t>
            </a:r>
            <a:endParaRPr>
              <a:solidFill>
                <a:srgbClr val="404040"/>
              </a:solidFill>
            </a:endParaRPr>
          </a:p>
          <a:p>
            <a:pPr marL="266700" indent="-266700">
              <a:lnSpc>
                <a:spcPct val="120000"/>
              </a:lnSpc>
              <a:spcBef>
                <a:spcPts val="1000"/>
              </a:spcBef>
              <a:buSzPct val="100000"/>
              <a:buFont typeface="Arial"/>
              <a:buChar char="•"/>
              <a:defRPr>
                <a:solidFill>
                  <a:srgbClr val="333333"/>
                </a:solidFill>
              </a:defRPr>
            </a:pPr>
            <a:r>
              <a:t>A software to monitor the active time of the employee on the office laptop/desktop on active work. </a:t>
            </a:r>
            <a:endParaRPr>
              <a:solidFill>
                <a:srgbClr val="404040"/>
              </a:solidFill>
            </a:endParaRPr>
          </a:p>
          <a:p>
            <a:pPr marL="266700" indent="-266700">
              <a:lnSpc>
                <a:spcPct val="120000"/>
              </a:lnSpc>
              <a:spcBef>
                <a:spcPts val="1000"/>
              </a:spcBef>
              <a:buSzPct val="100000"/>
              <a:buFont typeface="Arial"/>
              <a:buChar char="•"/>
              <a:defRPr>
                <a:solidFill>
                  <a:srgbClr val="333333"/>
                </a:solidFill>
              </a:defRPr>
            </a:pPr>
            <a:r>
              <a:t>The software to run silently in background and  restricted control by employee.</a:t>
            </a:r>
            <a:endParaRPr>
              <a:solidFill>
                <a:srgbClr val="404040"/>
              </a:solidFill>
            </a:endParaRPr>
          </a:p>
          <a:p>
            <a:pPr marL="266700" indent="-266700">
              <a:lnSpc>
                <a:spcPct val="120000"/>
              </a:lnSpc>
              <a:spcBef>
                <a:spcPts val="1000"/>
              </a:spcBef>
              <a:buSzPct val="100000"/>
              <a:buFont typeface="Arial"/>
              <a:buChar char="•"/>
            </a:pPr>
            <a:r>
              <a:t>Employer/Manager</a:t>
            </a:r>
            <a:r>
              <a:rPr>
                <a:solidFill>
                  <a:srgbClr val="333333"/>
                </a:solidFill>
              </a:rPr>
              <a:t> can include and exclude the productive software in the list to monitor productivity.</a:t>
            </a:r>
            <a:endParaRPr>
              <a:solidFill>
                <a:srgbClr val="404040"/>
              </a:solidFill>
            </a:endParaRPr>
          </a:p>
          <a:p>
            <a:pPr marL="266700" indent="-266700">
              <a:lnSpc>
                <a:spcPct val="120000"/>
              </a:lnSpc>
              <a:spcBef>
                <a:spcPts val="1000"/>
              </a:spcBef>
              <a:buSzPct val="100000"/>
              <a:buFont typeface="Arial"/>
              <a:buChar char="•"/>
              <a:defRPr>
                <a:solidFill>
                  <a:srgbClr val="333333"/>
                </a:solidFill>
              </a:defRPr>
            </a:pPr>
            <a:r>
              <a:t>Employees can check the usage/summary of the day in real-time.</a:t>
            </a:r>
            <a:endParaRPr>
              <a:solidFill>
                <a:srgbClr val="404040"/>
              </a:solidFill>
            </a:endParaRPr>
          </a:p>
          <a:p>
            <a:pPr marL="266700" indent="-266700">
              <a:lnSpc>
                <a:spcPct val="120000"/>
              </a:lnSpc>
              <a:spcBef>
                <a:spcPts val="1000"/>
              </a:spcBef>
              <a:buSzPct val="100000"/>
              <a:buFont typeface="Arial"/>
              <a:buChar char="•"/>
              <a:defRPr>
                <a:solidFill>
                  <a:srgbClr val="333333"/>
                </a:solidFill>
              </a:defRPr>
            </a:pPr>
            <a:r>
              <a:t>Total daily active hours of the employee to make an automatic entry in swipe-in and swipe-out for the day. </a:t>
            </a:r>
            <a:endParaRPr>
              <a:solidFill>
                <a:srgbClr val="404040"/>
              </a:solidFill>
            </a:endParaRPr>
          </a:p>
          <a:p>
            <a:pPr marL="266700" indent="-266700">
              <a:lnSpc>
                <a:spcPct val="90000"/>
              </a:lnSpc>
              <a:spcBef>
                <a:spcPts val="1000"/>
              </a:spcBef>
              <a:buSzPct val="100000"/>
              <a:buFont typeface="Arial"/>
              <a:buChar char="•"/>
            </a:pPr>
            <a:r>
              <a:t>Features to allow managers to provide feedback and coaching to employees based on the data and analytics provided by the tool.</a:t>
            </a:r>
            <a:endParaRPr>
              <a:solidFill>
                <a:srgbClr val="404040"/>
              </a:solidFill>
            </a:endParaRPr>
          </a:p>
          <a:p>
            <a:pPr marL="266700" indent="-266700">
              <a:lnSpc>
                <a:spcPct val="90000"/>
              </a:lnSpc>
              <a:spcBef>
                <a:spcPts val="1000"/>
              </a:spcBef>
              <a:buSzPct val="100000"/>
              <a:buFont typeface="Arial"/>
              <a:buChar char="•"/>
            </a:pPr>
            <a:r>
              <a:t>Features to prioritize employee well-being, such as resources and support for mental health and work-life balance.</a:t>
            </a:r>
            <a:endParaRPr>
              <a:solidFill>
                <a:srgbClr val="404040"/>
              </a:solidFill>
            </a:endParaRPr>
          </a:p>
          <a:p>
            <a:pPr marL="266700" indent="-266700">
              <a:lnSpc>
                <a:spcPct val="90000"/>
              </a:lnSpc>
              <a:spcBef>
                <a:spcPts val="1000"/>
              </a:spcBef>
              <a:buSzPct val="100000"/>
              <a:buFont typeface="Arial"/>
              <a:buChar char="•"/>
            </a:pPr>
            <a:r>
              <a:t>Features to allow employees to access the product from their mobile devices, giving them the ability to work from anywhere and at any time.</a:t>
            </a:r>
          </a:p>
        </p:txBody>
      </p:sp>
      <p:grpSp>
        <p:nvGrpSpPr>
          <p:cNvPr id="385" name="Title 1"/>
          <p:cNvGrpSpPr/>
          <p:nvPr/>
        </p:nvGrpSpPr>
        <p:grpSpPr>
          <a:xfrm>
            <a:off x="3813516" y="-15960"/>
            <a:ext cx="8378484" cy="1236301"/>
            <a:chOff x="0" y="0"/>
            <a:chExt cx="8378483" cy="1236300"/>
          </a:xfrm>
        </p:grpSpPr>
        <p:sp>
          <p:nvSpPr>
            <p:cNvPr id="383" name="Rectangle"/>
            <p:cNvSpPr/>
            <p:nvPr/>
          </p:nvSpPr>
          <p:spPr>
            <a:xfrm>
              <a:off x="0" y="0"/>
              <a:ext cx="8378484" cy="1124346"/>
            </a:xfrm>
            <a:prstGeom prst="rect">
              <a:avLst/>
            </a:prstGeom>
            <a:solidFill>
              <a:srgbClr val="FFFFFF"/>
            </a:solidFill>
            <a:ln w="12700" cap="flat">
              <a:noFill/>
              <a:miter lim="400000"/>
            </a:ln>
            <a:effectLst/>
          </p:spPr>
          <p:txBody>
            <a:bodyPr wrap="square" lIns="45719" tIns="45719" rIns="45719" bIns="45719" numCol="1" anchor="t">
              <a:noAutofit/>
            </a:bodyPr>
            <a:lstStyle/>
            <a:p>
              <a:pPr>
                <a:lnSpc>
                  <a:spcPct val="90000"/>
                </a:lnSpc>
                <a:defRPr sz="6000" b="1" spc="-300">
                  <a:solidFill>
                    <a:srgbClr val="404040"/>
                  </a:solidFill>
                </a:defRPr>
              </a:pPr>
              <a:endParaRPr/>
            </a:p>
          </p:txBody>
        </p:sp>
        <p:sp>
          <p:nvSpPr>
            <p:cNvPr id="384" name="Assess the opportunity"/>
            <p:cNvSpPr txBox="1"/>
            <p:nvPr/>
          </p:nvSpPr>
          <p:spPr>
            <a:xfrm>
              <a:off x="0" y="0"/>
              <a:ext cx="8306484" cy="12363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79999" tIns="179999" rIns="179999" bIns="179999" numCol="1" anchor="t">
              <a:spAutoFit/>
            </a:bodyPr>
            <a:lstStyle>
              <a:lvl1pPr>
                <a:lnSpc>
                  <a:spcPct val="90000"/>
                </a:lnSpc>
                <a:defRPr sz="6000" b="1" spc="-300">
                  <a:solidFill>
                    <a:srgbClr val="333333"/>
                  </a:solidFill>
                </a:defRPr>
              </a:lvl1pPr>
            </a:lstStyle>
            <a:p>
              <a:r>
                <a:t>Assess the opportunity</a:t>
              </a:r>
            </a:p>
          </p:txBody>
        </p:sp>
      </p:grpSp>
      <p:sp>
        <p:nvSpPr>
          <p:cNvPr id="386" name="Rectangle 7"/>
          <p:cNvSpPr/>
          <p:nvPr/>
        </p:nvSpPr>
        <p:spPr>
          <a:xfrm>
            <a:off x="3813516" y="1108386"/>
            <a:ext cx="8378484" cy="116683"/>
          </a:xfrm>
          <a:prstGeom prst="rect">
            <a:avLst/>
          </a:prstGeom>
          <a:solidFill>
            <a:schemeClr val="accent1"/>
          </a:solidFill>
          <a:ln w="12700">
            <a:miter lim="400000"/>
          </a:ln>
        </p:spPr>
        <p:txBody>
          <a:bodyPr lIns="45719" rIns="45719" anchor="ctr"/>
          <a:lstStyle/>
          <a:p>
            <a:pPr>
              <a:defRPr>
                <a:solidFill>
                  <a:srgbClr val="FFFFFF"/>
                </a:solidFill>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Slide Number Placeholder 4"/>
          <p:cNvSpPr txBox="1">
            <a:spLocks noGrp="1"/>
          </p:cNvSpPr>
          <p:nvPr>
            <p:ph type="sldNum" sz="quarter" idx="2"/>
          </p:nvPr>
        </p:nvSpPr>
        <p:spPr>
          <a:xfrm>
            <a:off x="11760000" y="6553100"/>
            <a:ext cx="432000" cy="177801"/>
          </a:xfrm>
          <a:prstGeom prst="rect">
            <a:avLst/>
          </a:prstGeom>
          <a:solidFill>
            <a:srgbClr val="0D0D0D"/>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389" name="Content Placeholder 3"/>
          <p:cNvSpPr txBox="1"/>
          <p:nvPr/>
        </p:nvSpPr>
        <p:spPr>
          <a:xfrm>
            <a:off x="513554" y="1092549"/>
            <a:ext cx="11631091" cy="55549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20000"/>
              </a:lnSpc>
              <a:spcBef>
                <a:spcPts val="1000"/>
              </a:spcBef>
              <a:defRPr sz="2800" b="1"/>
            </a:pPr>
            <a:r>
              <a:t>Final Value Proposition</a:t>
            </a:r>
            <a:endParaRPr>
              <a:solidFill>
                <a:srgbClr val="404040"/>
              </a:solidFill>
            </a:endParaRPr>
          </a:p>
          <a:p>
            <a:pPr>
              <a:lnSpc>
                <a:spcPct val="120000"/>
              </a:lnSpc>
              <a:spcBef>
                <a:spcPts val="1000"/>
              </a:spcBef>
              <a:defRPr sz="800" b="1"/>
            </a:pPr>
            <a:endParaRPr>
              <a:solidFill>
                <a:srgbClr val="404040"/>
              </a:solidFill>
            </a:endParaRPr>
          </a:p>
          <a:p>
            <a:pPr marL="285750" indent="-285750">
              <a:lnSpc>
                <a:spcPct val="120000"/>
              </a:lnSpc>
              <a:buSzPct val="100000"/>
              <a:buFont typeface="Arial"/>
              <a:buChar char="•"/>
              <a:defRPr b="1"/>
            </a:pPr>
            <a:r>
              <a:t>Improved productivity</a:t>
            </a:r>
            <a:r>
              <a:rPr sz="1600" b="0"/>
              <a:t>: By tracking time and monitoring work, managers can identify areas where employees are spending too much time on non-productive tasks or where they may need additional training or support. </a:t>
            </a:r>
            <a:endParaRPr sz="1600"/>
          </a:p>
          <a:p>
            <a:pPr marL="285750" indent="-285750">
              <a:lnSpc>
                <a:spcPct val="120000"/>
              </a:lnSpc>
              <a:buSzPct val="100000"/>
              <a:buFont typeface="Arial"/>
              <a:buChar char="•"/>
              <a:defRPr b="1"/>
            </a:pPr>
            <a:r>
              <a:t>Data-driven decision-making</a:t>
            </a:r>
            <a:r>
              <a:rPr b="0"/>
              <a:t>: </a:t>
            </a:r>
            <a:r>
              <a:rPr sz="1600" b="0"/>
              <a:t>Monitoring tools can provide managers with objective data that can be used to make informed decisions about workload allocation, training and development, and performance reviews. </a:t>
            </a:r>
            <a:endParaRPr>
              <a:solidFill>
                <a:srgbClr val="404040"/>
              </a:solidFill>
            </a:endParaRPr>
          </a:p>
          <a:p>
            <a:pPr marL="285750" indent="-285750">
              <a:lnSpc>
                <a:spcPct val="120000"/>
              </a:lnSpc>
              <a:buSzPct val="100000"/>
              <a:buFont typeface="Arial"/>
              <a:buChar char="•"/>
              <a:defRPr b="1"/>
            </a:pPr>
            <a:r>
              <a:t>Increased accountability</a:t>
            </a:r>
            <a:r>
              <a:rPr sz="1600" b="0"/>
              <a:t>: Tracking tools can provide employees with clear objectives and goals and help them prioritize their work. This can increase accountability and ensure that work is completed on time with quality.</a:t>
            </a:r>
            <a:endParaRPr>
              <a:solidFill>
                <a:srgbClr val="404040"/>
              </a:solidFill>
            </a:endParaRPr>
          </a:p>
          <a:p>
            <a:pPr marL="285750" indent="-285750">
              <a:lnSpc>
                <a:spcPct val="120000"/>
              </a:lnSpc>
              <a:buSzPct val="100000"/>
              <a:buFont typeface="Arial"/>
              <a:buChar char="•"/>
              <a:defRPr b="1"/>
            </a:pPr>
            <a:r>
              <a:t>Greater transparency</a:t>
            </a:r>
            <a:r>
              <a:rPr sz="1600" b="0"/>
              <a:t>: By providing employees with clear metrics and data, managers can increase transparency around work expectations and performance. </a:t>
            </a:r>
            <a:endParaRPr>
              <a:solidFill>
                <a:srgbClr val="404040"/>
              </a:solidFill>
            </a:endParaRPr>
          </a:p>
          <a:p>
            <a:pPr>
              <a:lnSpc>
                <a:spcPct val="120000"/>
              </a:lnSpc>
              <a:spcBef>
                <a:spcPts val="1000"/>
              </a:spcBef>
              <a:defRPr sz="2000" b="1" u="sng"/>
            </a:pPr>
            <a:r>
              <a:t>Enhanced post customer interviews</a:t>
            </a:r>
            <a:endParaRPr>
              <a:solidFill>
                <a:srgbClr val="404040"/>
              </a:solidFill>
            </a:endParaRPr>
          </a:p>
          <a:p>
            <a:pPr marL="266700" indent="-266700">
              <a:lnSpc>
                <a:spcPct val="120000"/>
              </a:lnSpc>
              <a:spcBef>
                <a:spcPts val="1000"/>
              </a:spcBef>
              <a:buSzPct val="100000"/>
              <a:buFont typeface="Arial"/>
              <a:buChar char="•"/>
              <a:defRPr sz="1600" b="1"/>
            </a:pPr>
            <a:r>
              <a:t>Improved employee well-being</a:t>
            </a:r>
            <a:r>
              <a:rPr b="0"/>
              <a:t>: By adding features that prioritize employee well-beings, such as resources and support for mental health and work-life balance, employees feel more supported and less stressed, leading to better productivity.</a:t>
            </a:r>
            <a:endParaRPr>
              <a:solidFill>
                <a:srgbClr val="404040"/>
              </a:solidFill>
            </a:endParaRPr>
          </a:p>
          <a:p>
            <a:pPr marL="266700" indent="-266700">
              <a:lnSpc>
                <a:spcPct val="120000"/>
              </a:lnSpc>
              <a:spcBef>
                <a:spcPts val="1000"/>
              </a:spcBef>
              <a:buSzPct val="100000"/>
              <a:buFont typeface="Arial"/>
              <a:buChar char="•"/>
              <a:defRPr sz="1600" b="1"/>
            </a:pPr>
            <a:r>
              <a:t>Enhanced performance management</a:t>
            </a:r>
            <a:r>
              <a:rPr b="0"/>
              <a:t>: Through 360-degree feedback framework, managers can provide effective feedback to employees. This can lead to overall improvement of performance and productivity.</a:t>
            </a:r>
            <a:endParaRPr>
              <a:solidFill>
                <a:srgbClr val="404040"/>
              </a:solidFill>
            </a:endParaRPr>
          </a:p>
          <a:p>
            <a:pPr marL="266700" indent="-266700">
              <a:lnSpc>
                <a:spcPct val="120000"/>
              </a:lnSpc>
              <a:spcBef>
                <a:spcPts val="1000"/>
              </a:spcBef>
              <a:buSzPct val="100000"/>
              <a:buFont typeface="Arial"/>
              <a:buChar char="•"/>
              <a:defRPr sz="1600" b="1"/>
            </a:pPr>
            <a:r>
              <a:t>Improved trust and privacy </a:t>
            </a:r>
            <a:r>
              <a:rPr b="0"/>
              <a:t>for users by giving employees more control over what information is being monitored.</a:t>
            </a:r>
          </a:p>
        </p:txBody>
      </p:sp>
      <p:grpSp>
        <p:nvGrpSpPr>
          <p:cNvPr id="392" name="Title 1"/>
          <p:cNvGrpSpPr/>
          <p:nvPr/>
        </p:nvGrpSpPr>
        <p:grpSpPr>
          <a:xfrm>
            <a:off x="3813516" y="-4237"/>
            <a:ext cx="8378484" cy="1236301"/>
            <a:chOff x="0" y="0"/>
            <a:chExt cx="8378483" cy="1236300"/>
          </a:xfrm>
        </p:grpSpPr>
        <p:sp>
          <p:nvSpPr>
            <p:cNvPr id="390" name="Rectangle"/>
            <p:cNvSpPr/>
            <p:nvPr/>
          </p:nvSpPr>
          <p:spPr>
            <a:xfrm>
              <a:off x="0" y="0"/>
              <a:ext cx="8378484" cy="983670"/>
            </a:xfrm>
            <a:prstGeom prst="rect">
              <a:avLst/>
            </a:prstGeom>
            <a:solidFill>
              <a:srgbClr val="FFFFFF"/>
            </a:solidFill>
            <a:ln w="12700" cap="flat">
              <a:noFill/>
              <a:miter lim="400000"/>
            </a:ln>
            <a:effectLst/>
          </p:spPr>
          <p:txBody>
            <a:bodyPr wrap="square" lIns="45719" tIns="45719" rIns="45719" bIns="45719" numCol="1" anchor="t">
              <a:noAutofit/>
            </a:bodyPr>
            <a:lstStyle/>
            <a:p>
              <a:pPr>
                <a:lnSpc>
                  <a:spcPct val="90000"/>
                </a:lnSpc>
                <a:defRPr sz="6000" b="1" spc="-300">
                  <a:solidFill>
                    <a:srgbClr val="404040"/>
                  </a:solidFill>
                </a:defRPr>
              </a:pPr>
              <a:endParaRPr/>
            </a:p>
          </p:txBody>
        </p:sp>
        <p:sp>
          <p:nvSpPr>
            <p:cNvPr id="391" name="Assess the opportunity"/>
            <p:cNvSpPr txBox="1"/>
            <p:nvPr/>
          </p:nvSpPr>
          <p:spPr>
            <a:xfrm>
              <a:off x="0" y="0"/>
              <a:ext cx="8306484" cy="12363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79999" tIns="179999" rIns="179999" bIns="179999" numCol="1" anchor="t">
              <a:spAutoFit/>
            </a:bodyPr>
            <a:lstStyle>
              <a:lvl1pPr>
                <a:lnSpc>
                  <a:spcPct val="90000"/>
                </a:lnSpc>
                <a:defRPr sz="6000" b="1" spc="-300">
                  <a:solidFill>
                    <a:srgbClr val="333333"/>
                  </a:solidFill>
                </a:defRPr>
              </a:lvl1pPr>
            </a:lstStyle>
            <a:p>
              <a:r>
                <a:t>Assess the opportunity</a:t>
              </a:r>
            </a:p>
          </p:txBody>
        </p:sp>
      </p:grpSp>
      <p:sp>
        <p:nvSpPr>
          <p:cNvPr id="393" name="Rectangle 7"/>
          <p:cNvSpPr/>
          <p:nvPr/>
        </p:nvSpPr>
        <p:spPr>
          <a:xfrm>
            <a:off x="3813516" y="979431"/>
            <a:ext cx="8378484" cy="116683"/>
          </a:xfrm>
          <a:prstGeom prst="rect">
            <a:avLst/>
          </a:prstGeom>
          <a:solidFill>
            <a:schemeClr val="accent1"/>
          </a:solidFill>
          <a:ln w="12700">
            <a:miter lim="400000"/>
          </a:ln>
        </p:spPr>
        <p:txBody>
          <a:bodyPr lIns="45719" rIns="45719" anchor="ctr"/>
          <a:lstStyle/>
          <a:p>
            <a:pPr>
              <a:defRPr>
                <a:solidFill>
                  <a:srgbClr val="FFFFFF"/>
                </a:solidFill>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Slide Number Placeholder 5"/>
          <p:cNvSpPr txBox="1">
            <a:spLocks noGrp="1"/>
          </p:cNvSpPr>
          <p:nvPr>
            <p:ph type="sldNum" sz="quarter" idx="2"/>
          </p:nvPr>
        </p:nvSpPr>
        <p:spPr>
          <a:xfrm>
            <a:off x="11760000" y="6553100"/>
            <a:ext cx="432000" cy="1778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grpSp>
        <p:nvGrpSpPr>
          <p:cNvPr id="398" name="Google Shape;246;p28"/>
          <p:cNvGrpSpPr/>
          <p:nvPr/>
        </p:nvGrpSpPr>
        <p:grpSpPr>
          <a:xfrm>
            <a:off x="2606847" y="1831026"/>
            <a:ext cx="998887" cy="608762"/>
            <a:chOff x="0" y="0"/>
            <a:chExt cx="998886" cy="608760"/>
          </a:xfrm>
        </p:grpSpPr>
        <p:sp>
          <p:nvSpPr>
            <p:cNvPr id="396" name="Rectangle"/>
            <p:cNvSpPr/>
            <p:nvPr/>
          </p:nvSpPr>
          <p:spPr>
            <a:xfrm>
              <a:off x="-1" y="-1"/>
              <a:ext cx="998888" cy="608762"/>
            </a:xfrm>
            <a:prstGeom prst="rect">
              <a:avLst/>
            </a:prstGeom>
            <a:solidFill>
              <a:srgbClr val="FFC000"/>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397" name="Dashboard"/>
            <p:cNvSpPr txBox="1"/>
            <p:nvPr/>
          </p:nvSpPr>
          <p:spPr>
            <a:xfrm>
              <a:off x="58424" y="12699"/>
              <a:ext cx="882037" cy="523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400">
                  <a:latin typeface="Söhne"/>
                  <a:ea typeface="Söhne"/>
                  <a:cs typeface="Söhne"/>
                  <a:sym typeface="Söhne"/>
                </a:defRPr>
              </a:lvl1pPr>
            </a:lstStyle>
            <a:p>
              <a:r>
                <a:t>Dashboard</a:t>
              </a:r>
            </a:p>
          </p:txBody>
        </p:sp>
      </p:grpSp>
      <p:grpSp>
        <p:nvGrpSpPr>
          <p:cNvPr id="401" name="Google Shape;247;p28"/>
          <p:cNvGrpSpPr/>
          <p:nvPr/>
        </p:nvGrpSpPr>
        <p:grpSpPr>
          <a:xfrm>
            <a:off x="6468779" y="1892937"/>
            <a:ext cx="1115097" cy="608761"/>
            <a:chOff x="0" y="0"/>
            <a:chExt cx="1115095" cy="608760"/>
          </a:xfrm>
        </p:grpSpPr>
        <p:sp>
          <p:nvSpPr>
            <p:cNvPr id="399" name="Rectangle"/>
            <p:cNvSpPr/>
            <p:nvPr/>
          </p:nvSpPr>
          <p:spPr>
            <a:xfrm>
              <a:off x="0" y="-1"/>
              <a:ext cx="1115096" cy="608762"/>
            </a:xfrm>
            <a:prstGeom prst="rect">
              <a:avLst/>
            </a:prstGeom>
            <a:solidFill>
              <a:srgbClr val="FFC000"/>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00" name="Employee well-being"/>
            <p:cNvSpPr txBox="1"/>
            <p:nvPr/>
          </p:nvSpPr>
          <p:spPr>
            <a:xfrm>
              <a:off x="58425" y="12699"/>
              <a:ext cx="998246" cy="523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400">
                  <a:latin typeface="Söhne"/>
                  <a:ea typeface="Söhne"/>
                  <a:cs typeface="Söhne"/>
                  <a:sym typeface="Söhne"/>
                </a:defRPr>
              </a:lvl1pPr>
            </a:lstStyle>
            <a:p>
              <a:r>
                <a:t>Employee well-being</a:t>
              </a:r>
            </a:p>
          </p:txBody>
        </p:sp>
      </p:grpSp>
      <p:grpSp>
        <p:nvGrpSpPr>
          <p:cNvPr id="404" name="Google Shape;248;p28"/>
          <p:cNvGrpSpPr/>
          <p:nvPr/>
        </p:nvGrpSpPr>
        <p:grpSpPr>
          <a:xfrm>
            <a:off x="8179285" y="1889108"/>
            <a:ext cx="1115097" cy="608761"/>
            <a:chOff x="0" y="0"/>
            <a:chExt cx="1115095" cy="608760"/>
          </a:xfrm>
        </p:grpSpPr>
        <p:sp>
          <p:nvSpPr>
            <p:cNvPr id="402" name="Rectangle"/>
            <p:cNvSpPr/>
            <p:nvPr/>
          </p:nvSpPr>
          <p:spPr>
            <a:xfrm>
              <a:off x="0" y="-1"/>
              <a:ext cx="1115096" cy="608762"/>
            </a:xfrm>
            <a:prstGeom prst="rect">
              <a:avLst/>
            </a:prstGeom>
            <a:solidFill>
              <a:srgbClr val="FFC000"/>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03" name="Admin"/>
            <p:cNvSpPr txBox="1"/>
            <p:nvPr/>
          </p:nvSpPr>
          <p:spPr>
            <a:xfrm>
              <a:off x="58425" y="12699"/>
              <a:ext cx="998246" cy="23923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100">
                  <a:latin typeface="Arial"/>
                  <a:ea typeface="Arial"/>
                  <a:cs typeface="Arial"/>
                  <a:sym typeface="Arial"/>
                </a:defRPr>
              </a:lvl1pPr>
            </a:lstStyle>
            <a:p>
              <a:r>
                <a:t>Admin</a:t>
              </a:r>
            </a:p>
          </p:txBody>
        </p:sp>
      </p:grpSp>
      <p:grpSp>
        <p:nvGrpSpPr>
          <p:cNvPr id="407" name="Google Shape;249;p28"/>
          <p:cNvGrpSpPr/>
          <p:nvPr/>
        </p:nvGrpSpPr>
        <p:grpSpPr>
          <a:xfrm>
            <a:off x="802076" y="2546262"/>
            <a:ext cx="1018571" cy="608762"/>
            <a:chOff x="0" y="0"/>
            <a:chExt cx="1018569" cy="608760"/>
          </a:xfrm>
        </p:grpSpPr>
        <p:sp>
          <p:nvSpPr>
            <p:cNvPr id="405" name="Rectangle"/>
            <p:cNvSpPr/>
            <p:nvPr/>
          </p:nvSpPr>
          <p:spPr>
            <a:xfrm>
              <a:off x="-1" y="-1"/>
              <a:ext cx="1018571" cy="608762"/>
            </a:xfrm>
            <a:prstGeom prst="rect">
              <a:avLst/>
            </a:prstGeom>
            <a:solidFill>
              <a:srgbClr val="C5D8F1"/>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06" name="Insights"/>
            <p:cNvSpPr txBox="1"/>
            <p:nvPr/>
          </p:nvSpPr>
          <p:spPr>
            <a:xfrm>
              <a:off x="58424" y="12699"/>
              <a:ext cx="901720" cy="307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400">
                  <a:latin typeface="Söhne"/>
                  <a:ea typeface="Söhne"/>
                  <a:cs typeface="Söhne"/>
                  <a:sym typeface="Söhne"/>
                </a:defRPr>
              </a:lvl1pPr>
            </a:lstStyle>
            <a:p>
              <a:r>
                <a:t>Insights </a:t>
              </a:r>
            </a:p>
          </p:txBody>
        </p:sp>
      </p:grpSp>
      <p:grpSp>
        <p:nvGrpSpPr>
          <p:cNvPr id="410" name="Google Shape;250;p28"/>
          <p:cNvGrpSpPr/>
          <p:nvPr/>
        </p:nvGrpSpPr>
        <p:grpSpPr>
          <a:xfrm>
            <a:off x="1897801" y="2550536"/>
            <a:ext cx="1195684" cy="608761"/>
            <a:chOff x="0" y="0"/>
            <a:chExt cx="1195683" cy="608760"/>
          </a:xfrm>
        </p:grpSpPr>
        <p:sp>
          <p:nvSpPr>
            <p:cNvPr id="408" name="Rectangle"/>
            <p:cNvSpPr/>
            <p:nvPr/>
          </p:nvSpPr>
          <p:spPr>
            <a:xfrm>
              <a:off x="-1" y="-1"/>
              <a:ext cx="1195685" cy="608762"/>
            </a:xfrm>
            <a:prstGeom prst="rect">
              <a:avLst/>
            </a:prstGeom>
            <a:solidFill>
              <a:srgbClr val="C5D8F1"/>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09" name="Productivity monitoring"/>
            <p:cNvSpPr txBox="1"/>
            <p:nvPr/>
          </p:nvSpPr>
          <p:spPr>
            <a:xfrm>
              <a:off x="58424" y="12699"/>
              <a:ext cx="1078834" cy="523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400">
                  <a:latin typeface="Söhne"/>
                  <a:ea typeface="Söhne"/>
                  <a:cs typeface="Söhne"/>
                  <a:sym typeface="Söhne"/>
                </a:defRPr>
              </a:lvl1pPr>
            </a:lstStyle>
            <a:p>
              <a:r>
                <a:t>Productivity monitoring</a:t>
              </a:r>
            </a:p>
          </p:txBody>
        </p:sp>
      </p:grpSp>
      <p:grpSp>
        <p:nvGrpSpPr>
          <p:cNvPr id="413" name="Google Shape;251;p28"/>
          <p:cNvGrpSpPr/>
          <p:nvPr/>
        </p:nvGrpSpPr>
        <p:grpSpPr>
          <a:xfrm>
            <a:off x="3142989" y="2545611"/>
            <a:ext cx="925488" cy="608761"/>
            <a:chOff x="0" y="0"/>
            <a:chExt cx="925487" cy="608760"/>
          </a:xfrm>
        </p:grpSpPr>
        <p:sp>
          <p:nvSpPr>
            <p:cNvPr id="411" name="Rectangle"/>
            <p:cNvSpPr/>
            <p:nvPr/>
          </p:nvSpPr>
          <p:spPr>
            <a:xfrm>
              <a:off x="-1" y="-1"/>
              <a:ext cx="925489" cy="608762"/>
            </a:xfrm>
            <a:prstGeom prst="rect">
              <a:avLst/>
            </a:prstGeom>
            <a:solidFill>
              <a:srgbClr val="C5D8F1"/>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12" name="Swipe-in &amp; Swipe-out"/>
            <p:cNvSpPr txBox="1"/>
            <p:nvPr/>
          </p:nvSpPr>
          <p:spPr>
            <a:xfrm>
              <a:off x="58424" y="12699"/>
              <a:ext cx="808639" cy="39163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100">
                  <a:latin typeface="Arial"/>
                  <a:ea typeface="Arial"/>
                  <a:cs typeface="Arial"/>
                  <a:sym typeface="Arial"/>
                </a:defRPr>
              </a:lvl1pPr>
            </a:lstStyle>
            <a:p>
              <a:r>
                <a:t>Swipe-in &amp; Swipe-out</a:t>
              </a:r>
            </a:p>
          </p:txBody>
        </p:sp>
      </p:grpSp>
      <p:grpSp>
        <p:nvGrpSpPr>
          <p:cNvPr id="416" name="Google Shape;252;p28"/>
          <p:cNvGrpSpPr/>
          <p:nvPr/>
        </p:nvGrpSpPr>
        <p:grpSpPr>
          <a:xfrm>
            <a:off x="4154227" y="2545611"/>
            <a:ext cx="1115097" cy="608761"/>
            <a:chOff x="0" y="0"/>
            <a:chExt cx="1115095" cy="608760"/>
          </a:xfrm>
        </p:grpSpPr>
        <p:sp>
          <p:nvSpPr>
            <p:cNvPr id="414" name="Rectangle"/>
            <p:cNvSpPr/>
            <p:nvPr/>
          </p:nvSpPr>
          <p:spPr>
            <a:xfrm>
              <a:off x="0" y="-1"/>
              <a:ext cx="1115096" cy="608762"/>
            </a:xfrm>
            <a:prstGeom prst="rect">
              <a:avLst/>
            </a:prstGeom>
            <a:solidFill>
              <a:srgbClr val="C5D8F1"/>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15" name="Tool &amp; Time Tracking manager"/>
            <p:cNvSpPr txBox="1"/>
            <p:nvPr/>
          </p:nvSpPr>
          <p:spPr>
            <a:xfrm>
              <a:off x="58425" y="12699"/>
              <a:ext cx="998246" cy="54403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100">
                  <a:latin typeface="Arial"/>
                  <a:ea typeface="Arial"/>
                  <a:cs typeface="Arial"/>
                  <a:sym typeface="Arial"/>
                </a:defRPr>
              </a:lvl1pPr>
            </a:lstStyle>
            <a:p>
              <a:r>
                <a:t>Tool &amp; Time Tracking manager</a:t>
              </a:r>
            </a:p>
          </p:txBody>
        </p:sp>
      </p:grpSp>
      <p:grpSp>
        <p:nvGrpSpPr>
          <p:cNvPr id="419" name="Google Shape;253;p28"/>
          <p:cNvGrpSpPr/>
          <p:nvPr/>
        </p:nvGrpSpPr>
        <p:grpSpPr>
          <a:xfrm>
            <a:off x="6468779" y="2545611"/>
            <a:ext cx="1115097" cy="608761"/>
            <a:chOff x="0" y="0"/>
            <a:chExt cx="1115095" cy="608760"/>
          </a:xfrm>
        </p:grpSpPr>
        <p:sp>
          <p:nvSpPr>
            <p:cNvPr id="417" name="Rectangle"/>
            <p:cNvSpPr/>
            <p:nvPr/>
          </p:nvSpPr>
          <p:spPr>
            <a:xfrm>
              <a:off x="0" y="-1"/>
              <a:ext cx="1115096" cy="608762"/>
            </a:xfrm>
            <a:prstGeom prst="rect">
              <a:avLst/>
            </a:prstGeom>
            <a:solidFill>
              <a:srgbClr val="C5D8F1"/>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18" name="Health support"/>
            <p:cNvSpPr txBox="1"/>
            <p:nvPr/>
          </p:nvSpPr>
          <p:spPr>
            <a:xfrm>
              <a:off x="58425" y="12699"/>
              <a:ext cx="998246" cy="523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400">
                  <a:latin typeface="Söhne"/>
                  <a:ea typeface="Söhne"/>
                  <a:cs typeface="Söhne"/>
                  <a:sym typeface="Söhne"/>
                </a:defRPr>
              </a:lvl1pPr>
            </a:lstStyle>
            <a:p>
              <a:r>
                <a:t>Health support</a:t>
              </a:r>
            </a:p>
          </p:txBody>
        </p:sp>
      </p:grpSp>
      <p:grpSp>
        <p:nvGrpSpPr>
          <p:cNvPr id="422" name="Google Shape;254;p28"/>
          <p:cNvGrpSpPr/>
          <p:nvPr/>
        </p:nvGrpSpPr>
        <p:grpSpPr>
          <a:xfrm>
            <a:off x="7647054" y="2533972"/>
            <a:ext cx="1133503" cy="608761"/>
            <a:chOff x="0" y="0"/>
            <a:chExt cx="1133502" cy="608760"/>
          </a:xfrm>
        </p:grpSpPr>
        <p:sp>
          <p:nvSpPr>
            <p:cNvPr id="420" name="Rectangle"/>
            <p:cNvSpPr/>
            <p:nvPr/>
          </p:nvSpPr>
          <p:spPr>
            <a:xfrm>
              <a:off x="-1" y="-1"/>
              <a:ext cx="1133504" cy="608762"/>
            </a:xfrm>
            <a:prstGeom prst="rect">
              <a:avLst/>
            </a:prstGeom>
            <a:solidFill>
              <a:srgbClr val="C5D8F1"/>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21" name="Onboarding"/>
            <p:cNvSpPr txBox="1"/>
            <p:nvPr/>
          </p:nvSpPr>
          <p:spPr>
            <a:xfrm>
              <a:off x="58424" y="12699"/>
              <a:ext cx="1016653" cy="523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400">
                  <a:latin typeface="Söhne"/>
                  <a:ea typeface="Söhne"/>
                  <a:cs typeface="Söhne"/>
                  <a:sym typeface="Söhne"/>
                </a:defRPr>
              </a:lvl1pPr>
            </a:lstStyle>
            <a:p>
              <a:r>
                <a:t>Onboarding</a:t>
              </a:r>
            </a:p>
          </p:txBody>
        </p:sp>
      </p:grpSp>
      <p:grpSp>
        <p:nvGrpSpPr>
          <p:cNvPr id="425" name="Google Shape;255;p28"/>
          <p:cNvGrpSpPr/>
          <p:nvPr/>
        </p:nvGrpSpPr>
        <p:grpSpPr>
          <a:xfrm>
            <a:off x="8832194" y="2533972"/>
            <a:ext cx="1133503" cy="608761"/>
            <a:chOff x="0" y="0"/>
            <a:chExt cx="1133502" cy="608760"/>
          </a:xfrm>
        </p:grpSpPr>
        <p:sp>
          <p:nvSpPr>
            <p:cNvPr id="423" name="Rectangle"/>
            <p:cNvSpPr/>
            <p:nvPr/>
          </p:nvSpPr>
          <p:spPr>
            <a:xfrm>
              <a:off x="-1" y="-1"/>
              <a:ext cx="1133504" cy="608762"/>
            </a:xfrm>
            <a:prstGeom prst="rect">
              <a:avLst/>
            </a:prstGeom>
            <a:solidFill>
              <a:srgbClr val="C5D8F1"/>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24" name="Access and Integration"/>
            <p:cNvSpPr txBox="1"/>
            <p:nvPr/>
          </p:nvSpPr>
          <p:spPr>
            <a:xfrm>
              <a:off x="58424" y="12699"/>
              <a:ext cx="1016653" cy="523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400">
                  <a:latin typeface="Söhne"/>
                  <a:ea typeface="Söhne"/>
                  <a:cs typeface="Söhne"/>
                  <a:sym typeface="Söhne"/>
                </a:defRPr>
              </a:lvl1pPr>
            </a:lstStyle>
            <a:p>
              <a:r>
                <a:t>Access and Integration</a:t>
              </a:r>
            </a:p>
          </p:txBody>
        </p:sp>
      </p:grpSp>
      <p:grpSp>
        <p:nvGrpSpPr>
          <p:cNvPr id="428" name="Google Shape;256;p28"/>
          <p:cNvGrpSpPr/>
          <p:nvPr/>
        </p:nvGrpSpPr>
        <p:grpSpPr>
          <a:xfrm>
            <a:off x="838776" y="3388604"/>
            <a:ext cx="925488" cy="608761"/>
            <a:chOff x="0" y="0"/>
            <a:chExt cx="925487" cy="608760"/>
          </a:xfrm>
        </p:grpSpPr>
        <p:sp>
          <p:nvSpPr>
            <p:cNvPr id="426" name="Rectangle"/>
            <p:cNvSpPr/>
            <p:nvPr/>
          </p:nvSpPr>
          <p:spPr>
            <a:xfrm>
              <a:off x="-1" y="-1"/>
              <a:ext cx="925489" cy="608762"/>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27" name="Fetch tracking Data"/>
            <p:cNvSpPr txBox="1"/>
            <p:nvPr/>
          </p:nvSpPr>
          <p:spPr>
            <a:xfrm>
              <a:off x="58424" y="12699"/>
              <a:ext cx="808639" cy="54403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100">
                  <a:latin typeface="Arial"/>
                  <a:ea typeface="Arial"/>
                  <a:cs typeface="Arial"/>
                  <a:sym typeface="Arial"/>
                </a:defRPr>
              </a:lvl1pPr>
            </a:lstStyle>
            <a:p>
              <a:r>
                <a:t>Fetch tracking Data</a:t>
              </a:r>
            </a:p>
          </p:txBody>
        </p:sp>
      </p:grpSp>
      <p:grpSp>
        <p:nvGrpSpPr>
          <p:cNvPr id="431" name="Google Shape;257;p28"/>
          <p:cNvGrpSpPr/>
          <p:nvPr/>
        </p:nvGrpSpPr>
        <p:grpSpPr>
          <a:xfrm>
            <a:off x="829483" y="4060500"/>
            <a:ext cx="925488" cy="608762"/>
            <a:chOff x="0" y="0"/>
            <a:chExt cx="925487" cy="608760"/>
          </a:xfrm>
        </p:grpSpPr>
        <p:sp>
          <p:nvSpPr>
            <p:cNvPr id="429" name="Rectangle"/>
            <p:cNvSpPr/>
            <p:nvPr/>
          </p:nvSpPr>
          <p:spPr>
            <a:xfrm>
              <a:off x="-1" y="-1"/>
              <a:ext cx="925489" cy="608762"/>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30" name="Show in Graph &amp; Reports"/>
            <p:cNvSpPr txBox="1"/>
            <p:nvPr/>
          </p:nvSpPr>
          <p:spPr>
            <a:xfrm>
              <a:off x="58424" y="12699"/>
              <a:ext cx="808639" cy="54403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100">
                  <a:latin typeface="Arial"/>
                  <a:ea typeface="Arial"/>
                  <a:cs typeface="Arial"/>
                  <a:sym typeface="Arial"/>
                </a:defRPr>
              </a:lvl1pPr>
            </a:lstStyle>
            <a:p>
              <a:r>
                <a:t>Show in Graph &amp; Reports</a:t>
              </a:r>
            </a:p>
          </p:txBody>
        </p:sp>
      </p:grpSp>
      <p:grpSp>
        <p:nvGrpSpPr>
          <p:cNvPr id="434" name="Google Shape;258;p28"/>
          <p:cNvGrpSpPr/>
          <p:nvPr/>
        </p:nvGrpSpPr>
        <p:grpSpPr>
          <a:xfrm>
            <a:off x="2089231" y="3388604"/>
            <a:ext cx="925488" cy="608761"/>
            <a:chOff x="0" y="0"/>
            <a:chExt cx="925487" cy="608760"/>
          </a:xfrm>
        </p:grpSpPr>
        <p:sp>
          <p:nvSpPr>
            <p:cNvPr id="432" name="Rectangle"/>
            <p:cNvSpPr/>
            <p:nvPr/>
          </p:nvSpPr>
          <p:spPr>
            <a:xfrm>
              <a:off x="-1" y="-1"/>
              <a:ext cx="925489" cy="608762"/>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33" name="Monitor productive tools"/>
            <p:cNvSpPr txBox="1"/>
            <p:nvPr/>
          </p:nvSpPr>
          <p:spPr>
            <a:xfrm>
              <a:off x="58424" y="12699"/>
              <a:ext cx="808639" cy="54403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100">
                  <a:latin typeface="Arial"/>
                  <a:ea typeface="Arial"/>
                  <a:cs typeface="Arial"/>
                  <a:sym typeface="Arial"/>
                </a:defRPr>
              </a:lvl1pPr>
            </a:lstStyle>
            <a:p>
              <a:r>
                <a:t>Monitor productive tools</a:t>
              </a:r>
            </a:p>
          </p:txBody>
        </p:sp>
      </p:grpSp>
      <p:grpSp>
        <p:nvGrpSpPr>
          <p:cNvPr id="437" name="Google Shape;259;p28"/>
          <p:cNvGrpSpPr/>
          <p:nvPr/>
        </p:nvGrpSpPr>
        <p:grpSpPr>
          <a:xfrm>
            <a:off x="2001683" y="4099002"/>
            <a:ext cx="1141308" cy="608761"/>
            <a:chOff x="0" y="0"/>
            <a:chExt cx="1141306" cy="608760"/>
          </a:xfrm>
        </p:grpSpPr>
        <p:sp>
          <p:nvSpPr>
            <p:cNvPr id="435" name="Rectangle"/>
            <p:cNvSpPr/>
            <p:nvPr/>
          </p:nvSpPr>
          <p:spPr>
            <a:xfrm>
              <a:off x="0" y="-1"/>
              <a:ext cx="1141307" cy="608762"/>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36" name="Process the monitored effort"/>
            <p:cNvSpPr txBox="1"/>
            <p:nvPr/>
          </p:nvSpPr>
          <p:spPr>
            <a:xfrm>
              <a:off x="58425" y="12699"/>
              <a:ext cx="1024457" cy="54403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100">
                  <a:latin typeface="Arial"/>
                  <a:ea typeface="Arial"/>
                  <a:cs typeface="Arial"/>
                  <a:sym typeface="Arial"/>
                </a:defRPr>
              </a:lvl1pPr>
            </a:lstStyle>
            <a:p>
              <a:r>
                <a:t>Process the monitored effort</a:t>
              </a:r>
            </a:p>
          </p:txBody>
        </p:sp>
      </p:grpSp>
      <p:grpSp>
        <p:nvGrpSpPr>
          <p:cNvPr id="440" name="Google Shape;260;p28"/>
          <p:cNvGrpSpPr/>
          <p:nvPr/>
        </p:nvGrpSpPr>
        <p:grpSpPr>
          <a:xfrm>
            <a:off x="4292048" y="4928587"/>
            <a:ext cx="925488" cy="774355"/>
            <a:chOff x="0" y="0"/>
            <a:chExt cx="925487" cy="774353"/>
          </a:xfrm>
        </p:grpSpPr>
        <p:sp>
          <p:nvSpPr>
            <p:cNvPr id="438" name="Rectangle"/>
            <p:cNvSpPr/>
            <p:nvPr/>
          </p:nvSpPr>
          <p:spPr>
            <a:xfrm>
              <a:off x="-1" y="0"/>
              <a:ext cx="925489" cy="774354"/>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39" name="Add &amp; Remove Productive tools"/>
            <p:cNvSpPr txBox="1"/>
            <p:nvPr/>
          </p:nvSpPr>
          <p:spPr>
            <a:xfrm>
              <a:off x="58424" y="12700"/>
              <a:ext cx="808639" cy="6964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100">
                  <a:latin typeface="Arial"/>
                  <a:ea typeface="Arial"/>
                  <a:cs typeface="Arial"/>
                  <a:sym typeface="Arial"/>
                </a:defRPr>
              </a:lvl1pPr>
            </a:lstStyle>
            <a:p>
              <a:r>
                <a:t>Add &amp; Remove Productive tools</a:t>
              </a:r>
            </a:p>
          </p:txBody>
        </p:sp>
      </p:grpSp>
      <p:grpSp>
        <p:nvGrpSpPr>
          <p:cNvPr id="443" name="Google Shape;261;p28"/>
          <p:cNvGrpSpPr/>
          <p:nvPr/>
        </p:nvGrpSpPr>
        <p:grpSpPr>
          <a:xfrm>
            <a:off x="4297540" y="3388604"/>
            <a:ext cx="925488" cy="710399"/>
            <a:chOff x="0" y="0"/>
            <a:chExt cx="925487" cy="710398"/>
          </a:xfrm>
        </p:grpSpPr>
        <p:sp>
          <p:nvSpPr>
            <p:cNvPr id="441" name="Rectangle"/>
            <p:cNvSpPr/>
            <p:nvPr/>
          </p:nvSpPr>
          <p:spPr>
            <a:xfrm>
              <a:off x="-1" y="-1"/>
              <a:ext cx="925489" cy="710400"/>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42" name="Employee side tab to manage access"/>
            <p:cNvSpPr txBox="1"/>
            <p:nvPr/>
          </p:nvSpPr>
          <p:spPr>
            <a:xfrm>
              <a:off x="58424" y="12699"/>
              <a:ext cx="808639" cy="69643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100">
                  <a:latin typeface="Arial"/>
                  <a:ea typeface="Arial"/>
                  <a:cs typeface="Arial"/>
                  <a:sym typeface="Arial"/>
                </a:defRPr>
              </a:lvl1pPr>
            </a:lstStyle>
            <a:p>
              <a:r>
                <a:t>Employee side tab to manage access</a:t>
              </a:r>
            </a:p>
          </p:txBody>
        </p:sp>
      </p:grpSp>
      <p:grpSp>
        <p:nvGrpSpPr>
          <p:cNvPr id="446" name="Google Shape;262;p28"/>
          <p:cNvGrpSpPr/>
          <p:nvPr/>
        </p:nvGrpSpPr>
        <p:grpSpPr>
          <a:xfrm>
            <a:off x="5483097" y="3410303"/>
            <a:ext cx="925488" cy="608761"/>
            <a:chOff x="0" y="0"/>
            <a:chExt cx="925487" cy="608760"/>
          </a:xfrm>
        </p:grpSpPr>
        <p:sp>
          <p:nvSpPr>
            <p:cNvPr id="444" name="Rectangle"/>
            <p:cNvSpPr/>
            <p:nvPr/>
          </p:nvSpPr>
          <p:spPr>
            <a:xfrm>
              <a:off x="-1" y="-1"/>
              <a:ext cx="925489" cy="608762"/>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45" name="Review &amp; feedback"/>
            <p:cNvSpPr txBox="1"/>
            <p:nvPr/>
          </p:nvSpPr>
          <p:spPr>
            <a:xfrm>
              <a:off x="58424" y="12699"/>
              <a:ext cx="808639" cy="39163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100">
                  <a:latin typeface="Arial"/>
                  <a:ea typeface="Arial"/>
                  <a:cs typeface="Arial"/>
                  <a:sym typeface="Arial"/>
                </a:defRPr>
              </a:lvl1pPr>
            </a:lstStyle>
            <a:p>
              <a:r>
                <a:t>Review &amp; feedback</a:t>
              </a:r>
            </a:p>
          </p:txBody>
        </p:sp>
      </p:grpSp>
      <p:grpSp>
        <p:nvGrpSpPr>
          <p:cNvPr id="449" name="Google Shape;263;p28"/>
          <p:cNvGrpSpPr/>
          <p:nvPr/>
        </p:nvGrpSpPr>
        <p:grpSpPr>
          <a:xfrm>
            <a:off x="5483097" y="4068166"/>
            <a:ext cx="925488" cy="608761"/>
            <a:chOff x="0" y="0"/>
            <a:chExt cx="925487" cy="608760"/>
          </a:xfrm>
        </p:grpSpPr>
        <p:sp>
          <p:nvSpPr>
            <p:cNvPr id="447" name="Rectangle"/>
            <p:cNvSpPr/>
            <p:nvPr/>
          </p:nvSpPr>
          <p:spPr>
            <a:xfrm>
              <a:off x="-1" y="-1"/>
              <a:ext cx="925489" cy="608762"/>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48" name="Coaching Parameters"/>
            <p:cNvSpPr txBox="1"/>
            <p:nvPr/>
          </p:nvSpPr>
          <p:spPr>
            <a:xfrm>
              <a:off x="58424" y="12699"/>
              <a:ext cx="808639" cy="54403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100">
                  <a:latin typeface="Arial"/>
                  <a:ea typeface="Arial"/>
                  <a:cs typeface="Arial"/>
                  <a:sym typeface="Arial"/>
                </a:defRPr>
              </a:lvl1pPr>
            </a:lstStyle>
            <a:p>
              <a:r>
                <a:t>Coaching Parameters</a:t>
              </a:r>
            </a:p>
          </p:txBody>
        </p:sp>
      </p:grpSp>
      <p:grpSp>
        <p:nvGrpSpPr>
          <p:cNvPr id="452" name="Google Shape;264;p28"/>
          <p:cNvGrpSpPr/>
          <p:nvPr/>
        </p:nvGrpSpPr>
        <p:grpSpPr>
          <a:xfrm>
            <a:off x="6631182" y="3395822"/>
            <a:ext cx="925488" cy="608761"/>
            <a:chOff x="0" y="0"/>
            <a:chExt cx="925487" cy="608760"/>
          </a:xfrm>
        </p:grpSpPr>
        <p:sp>
          <p:nvSpPr>
            <p:cNvPr id="450" name="Rectangle"/>
            <p:cNvSpPr/>
            <p:nvPr/>
          </p:nvSpPr>
          <p:spPr>
            <a:xfrm>
              <a:off x="-1" y="-1"/>
              <a:ext cx="925489" cy="608762"/>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51" name="Health Support Chat"/>
            <p:cNvSpPr txBox="1"/>
            <p:nvPr/>
          </p:nvSpPr>
          <p:spPr>
            <a:xfrm>
              <a:off x="58424" y="12699"/>
              <a:ext cx="808639" cy="54403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100">
                  <a:latin typeface="Arial"/>
                  <a:ea typeface="Arial"/>
                  <a:cs typeface="Arial"/>
                  <a:sym typeface="Arial"/>
                </a:defRPr>
              </a:lvl1pPr>
            </a:lstStyle>
            <a:p>
              <a:r>
                <a:t>Health Support Chat</a:t>
              </a:r>
            </a:p>
          </p:txBody>
        </p:sp>
      </p:grpSp>
      <p:grpSp>
        <p:nvGrpSpPr>
          <p:cNvPr id="455" name="Google Shape;265;p28"/>
          <p:cNvGrpSpPr/>
          <p:nvPr/>
        </p:nvGrpSpPr>
        <p:grpSpPr>
          <a:xfrm>
            <a:off x="7650932" y="3395822"/>
            <a:ext cx="848177" cy="608761"/>
            <a:chOff x="0" y="0"/>
            <a:chExt cx="848176" cy="608760"/>
          </a:xfrm>
        </p:grpSpPr>
        <p:sp>
          <p:nvSpPr>
            <p:cNvPr id="453" name="Rectangle"/>
            <p:cNvSpPr/>
            <p:nvPr/>
          </p:nvSpPr>
          <p:spPr>
            <a:xfrm>
              <a:off x="-1" y="-1"/>
              <a:ext cx="848178" cy="608762"/>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54" name="Set up the tools"/>
            <p:cNvSpPr txBox="1"/>
            <p:nvPr/>
          </p:nvSpPr>
          <p:spPr>
            <a:xfrm>
              <a:off x="58424" y="12699"/>
              <a:ext cx="731328" cy="39163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100">
                  <a:latin typeface="Arial"/>
                  <a:ea typeface="Arial"/>
                  <a:cs typeface="Arial"/>
                  <a:sym typeface="Arial"/>
                </a:defRPr>
              </a:lvl1pPr>
            </a:lstStyle>
            <a:p>
              <a:r>
                <a:t>Set up the tools</a:t>
              </a:r>
            </a:p>
          </p:txBody>
        </p:sp>
      </p:grpSp>
      <p:grpSp>
        <p:nvGrpSpPr>
          <p:cNvPr id="458" name="Google Shape;266;p28"/>
          <p:cNvGrpSpPr/>
          <p:nvPr/>
        </p:nvGrpSpPr>
        <p:grpSpPr>
          <a:xfrm>
            <a:off x="8877712" y="3388604"/>
            <a:ext cx="925488" cy="608761"/>
            <a:chOff x="0" y="0"/>
            <a:chExt cx="925487" cy="608760"/>
          </a:xfrm>
        </p:grpSpPr>
        <p:sp>
          <p:nvSpPr>
            <p:cNvPr id="456" name="Rectangle"/>
            <p:cNvSpPr/>
            <p:nvPr/>
          </p:nvSpPr>
          <p:spPr>
            <a:xfrm>
              <a:off x="-1" y="-1"/>
              <a:ext cx="925489" cy="608762"/>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57" name="Set up Access Levels"/>
            <p:cNvSpPr txBox="1"/>
            <p:nvPr/>
          </p:nvSpPr>
          <p:spPr>
            <a:xfrm>
              <a:off x="58424" y="12699"/>
              <a:ext cx="808639" cy="54403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100">
                  <a:latin typeface="Arial"/>
                  <a:ea typeface="Arial"/>
                  <a:cs typeface="Arial"/>
                  <a:sym typeface="Arial"/>
                </a:defRPr>
              </a:lvl1pPr>
            </a:lstStyle>
            <a:p>
              <a:r>
                <a:t>Set up Access Levels</a:t>
              </a:r>
            </a:p>
          </p:txBody>
        </p:sp>
      </p:grpSp>
      <p:grpSp>
        <p:nvGrpSpPr>
          <p:cNvPr id="461" name="Google Shape;267;p28"/>
          <p:cNvGrpSpPr/>
          <p:nvPr/>
        </p:nvGrpSpPr>
        <p:grpSpPr>
          <a:xfrm>
            <a:off x="784820" y="5164223"/>
            <a:ext cx="1033399" cy="714580"/>
            <a:chOff x="0" y="0"/>
            <a:chExt cx="1033397" cy="714579"/>
          </a:xfrm>
        </p:grpSpPr>
        <p:sp>
          <p:nvSpPr>
            <p:cNvPr id="459" name="Rectangle"/>
            <p:cNvSpPr/>
            <p:nvPr/>
          </p:nvSpPr>
          <p:spPr>
            <a:xfrm>
              <a:off x="0" y="-1"/>
              <a:ext cx="1033398" cy="714581"/>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460" name="Ability to add efforts for special cases like Downtime"/>
            <p:cNvSpPr txBox="1"/>
            <p:nvPr/>
          </p:nvSpPr>
          <p:spPr>
            <a:xfrm>
              <a:off x="58425" y="12699"/>
              <a:ext cx="916548" cy="6460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000">
                  <a:latin typeface="Arial"/>
                  <a:ea typeface="Arial"/>
                  <a:cs typeface="Arial"/>
                  <a:sym typeface="Arial"/>
                </a:defRPr>
              </a:lvl1pPr>
            </a:lstStyle>
            <a:p>
              <a:r>
                <a:t>Ability to add efforts for special cases like Downtime</a:t>
              </a:r>
            </a:p>
          </p:txBody>
        </p:sp>
      </p:grpSp>
      <p:grpSp>
        <p:nvGrpSpPr>
          <p:cNvPr id="464" name="Google Shape;268;p28"/>
          <p:cNvGrpSpPr/>
          <p:nvPr/>
        </p:nvGrpSpPr>
        <p:grpSpPr>
          <a:xfrm>
            <a:off x="6631182" y="5065038"/>
            <a:ext cx="925488" cy="714580"/>
            <a:chOff x="0" y="0"/>
            <a:chExt cx="925487" cy="714579"/>
          </a:xfrm>
        </p:grpSpPr>
        <p:sp>
          <p:nvSpPr>
            <p:cNvPr id="462" name="Rectangle"/>
            <p:cNvSpPr/>
            <p:nvPr/>
          </p:nvSpPr>
          <p:spPr>
            <a:xfrm>
              <a:off x="-1" y="-1"/>
              <a:ext cx="925489" cy="714581"/>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463" name="Stress Removing Activities"/>
            <p:cNvSpPr txBox="1"/>
            <p:nvPr/>
          </p:nvSpPr>
          <p:spPr>
            <a:xfrm>
              <a:off x="58424" y="12699"/>
              <a:ext cx="808639" cy="5063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000">
                  <a:latin typeface="Arial"/>
                  <a:ea typeface="Arial"/>
                  <a:cs typeface="Arial"/>
                  <a:sym typeface="Arial"/>
                </a:defRPr>
              </a:lvl1pPr>
            </a:lstStyle>
            <a:p>
              <a:r>
                <a:t>Stress Removing Activities</a:t>
              </a:r>
            </a:p>
          </p:txBody>
        </p:sp>
      </p:grpSp>
      <p:grpSp>
        <p:nvGrpSpPr>
          <p:cNvPr id="467" name="Google Shape;271;p28"/>
          <p:cNvGrpSpPr/>
          <p:nvPr/>
        </p:nvGrpSpPr>
        <p:grpSpPr>
          <a:xfrm>
            <a:off x="7642401" y="5117948"/>
            <a:ext cx="1235311" cy="631667"/>
            <a:chOff x="0" y="0"/>
            <a:chExt cx="1235310" cy="631665"/>
          </a:xfrm>
        </p:grpSpPr>
        <p:sp>
          <p:nvSpPr>
            <p:cNvPr id="465" name="Rectangle"/>
            <p:cNvSpPr/>
            <p:nvPr/>
          </p:nvSpPr>
          <p:spPr>
            <a:xfrm>
              <a:off x="-1" y="0"/>
              <a:ext cx="1235312" cy="631666"/>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66" name="customisation options"/>
            <p:cNvSpPr txBox="1"/>
            <p:nvPr/>
          </p:nvSpPr>
          <p:spPr>
            <a:xfrm>
              <a:off x="58424" y="12700"/>
              <a:ext cx="1118461" cy="44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200">
                  <a:latin typeface="Söhne"/>
                  <a:ea typeface="Söhne"/>
                  <a:cs typeface="Söhne"/>
                  <a:sym typeface="Söhne"/>
                </a:defRPr>
              </a:lvl1pPr>
            </a:lstStyle>
            <a:p>
              <a:r>
                <a:t>customisation options</a:t>
              </a:r>
            </a:p>
          </p:txBody>
        </p:sp>
      </p:grpSp>
      <p:sp>
        <p:nvSpPr>
          <p:cNvPr id="468" name="Google Shape;272;p28"/>
          <p:cNvSpPr txBox="1"/>
          <p:nvPr/>
        </p:nvSpPr>
        <p:spPr>
          <a:xfrm>
            <a:off x="11510139" y="2005251"/>
            <a:ext cx="670298" cy="3666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a:defRPr sz="1000" b="1">
                <a:latin typeface="Arial"/>
                <a:ea typeface="Arial"/>
                <a:cs typeface="Arial"/>
                <a:sym typeface="Arial"/>
              </a:defRPr>
            </a:pPr>
            <a:r>
              <a:t>User </a:t>
            </a:r>
            <a:endParaRPr sz="1400"/>
          </a:p>
          <a:p>
            <a:pPr>
              <a:defRPr sz="1000" b="1">
                <a:latin typeface="Arial"/>
                <a:ea typeface="Arial"/>
                <a:cs typeface="Arial"/>
                <a:sym typeface="Arial"/>
              </a:defRPr>
            </a:pPr>
            <a:r>
              <a:t>activities</a:t>
            </a:r>
          </a:p>
        </p:txBody>
      </p:sp>
      <p:sp>
        <p:nvSpPr>
          <p:cNvPr id="469" name="Google Shape;273;p28"/>
          <p:cNvSpPr txBox="1"/>
          <p:nvPr/>
        </p:nvSpPr>
        <p:spPr>
          <a:xfrm>
            <a:off x="11540266" y="2642242"/>
            <a:ext cx="439466" cy="3666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a:defRPr sz="1000" b="1">
                <a:latin typeface="Arial"/>
                <a:ea typeface="Arial"/>
                <a:cs typeface="Arial"/>
                <a:sym typeface="Arial"/>
              </a:defRPr>
            </a:pPr>
            <a:r>
              <a:t>User </a:t>
            </a:r>
            <a:endParaRPr sz="1400"/>
          </a:p>
          <a:p>
            <a:pPr>
              <a:defRPr sz="1000" b="1">
                <a:latin typeface="Arial"/>
                <a:ea typeface="Arial"/>
                <a:cs typeface="Arial"/>
                <a:sym typeface="Arial"/>
              </a:defRPr>
            </a:pPr>
            <a:r>
              <a:t>tasks</a:t>
            </a:r>
          </a:p>
        </p:txBody>
      </p:sp>
      <p:sp>
        <p:nvSpPr>
          <p:cNvPr id="470" name="Google Shape;274;p28"/>
          <p:cNvSpPr txBox="1"/>
          <p:nvPr/>
        </p:nvSpPr>
        <p:spPr>
          <a:xfrm>
            <a:off x="11610630" y="4720837"/>
            <a:ext cx="535646" cy="3666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a:defRPr sz="1000" b="1">
                <a:latin typeface="Arial"/>
                <a:ea typeface="Arial"/>
                <a:cs typeface="Arial"/>
                <a:sym typeface="Arial"/>
              </a:defRPr>
            </a:pPr>
            <a:r>
              <a:t>User </a:t>
            </a:r>
            <a:endParaRPr sz="1400"/>
          </a:p>
          <a:p>
            <a:pPr>
              <a:defRPr sz="1000" b="1">
                <a:latin typeface="Arial"/>
                <a:ea typeface="Arial"/>
                <a:cs typeface="Arial"/>
                <a:sym typeface="Arial"/>
              </a:defRPr>
            </a:pPr>
            <a:r>
              <a:t>stories</a:t>
            </a:r>
          </a:p>
        </p:txBody>
      </p:sp>
      <p:sp>
        <p:nvSpPr>
          <p:cNvPr id="471" name="Google Shape;275;p28"/>
          <p:cNvSpPr/>
          <p:nvPr/>
        </p:nvSpPr>
        <p:spPr>
          <a:xfrm>
            <a:off x="11276021" y="1986232"/>
            <a:ext cx="144335" cy="4929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36"/>
                  <a:pt x="10800" y="527"/>
                </a:cubicBezTo>
                <a:lnTo>
                  <a:pt x="10800" y="10273"/>
                </a:lnTo>
                <a:cubicBezTo>
                  <a:pt x="10800" y="10564"/>
                  <a:pt x="15635" y="10800"/>
                  <a:pt x="21600" y="10800"/>
                </a:cubicBezTo>
                <a:cubicBezTo>
                  <a:pt x="15635" y="10800"/>
                  <a:pt x="10800" y="11036"/>
                  <a:pt x="10800" y="11327"/>
                </a:cubicBezTo>
                <a:lnTo>
                  <a:pt x="10800" y="21073"/>
                </a:lnTo>
                <a:cubicBezTo>
                  <a:pt x="10800" y="21364"/>
                  <a:pt x="5965" y="21600"/>
                  <a:pt x="0" y="21600"/>
                </a:cubicBezTo>
              </a:path>
            </a:pathLst>
          </a:custGeom>
          <a:ln>
            <a:solidFill>
              <a:srgbClr val="000000"/>
            </a:solidFill>
          </a:ln>
        </p:spPr>
        <p:txBody>
          <a:bodyPr lIns="45719" rIns="45719" anchor="ctr"/>
          <a:lstStyle/>
          <a:p>
            <a:pPr algn="ctr">
              <a:defRPr sz="1400">
                <a:latin typeface="Arial"/>
                <a:ea typeface="Arial"/>
                <a:cs typeface="Arial"/>
                <a:sym typeface="Arial"/>
              </a:defRPr>
            </a:pPr>
            <a:endParaRPr/>
          </a:p>
        </p:txBody>
      </p:sp>
      <p:sp>
        <p:nvSpPr>
          <p:cNvPr id="472" name="Google Shape;276;p28"/>
          <p:cNvSpPr/>
          <p:nvPr/>
        </p:nvSpPr>
        <p:spPr>
          <a:xfrm>
            <a:off x="11282366" y="2592441"/>
            <a:ext cx="144335" cy="4929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36"/>
                  <a:pt x="10800" y="527"/>
                </a:cubicBezTo>
                <a:lnTo>
                  <a:pt x="10800" y="10273"/>
                </a:lnTo>
                <a:cubicBezTo>
                  <a:pt x="10800" y="10564"/>
                  <a:pt x="15635" y="10800"/>
                  <a:pt x="21600" y="10800"/>
                </a:cubicBezTo>
                <a:cubicBezTo>
                  <a:pt x="15635" y="10800"/>
                  <a:pt x="10800" y="11036"/>
                  <a:pt x="10800" y="11327"/>
                </a:cubicBezTo>
                <a:lnTo>
                  <a:pt x="10800" y="21073"/>
                </a:lnTo>
                <a:cubicBezTo>
                  <a:pt x="10800" y="21364"/>
                  <a:pt x="5965" y="21600"/>
                  <a:pt x="0" y="21600"/>
                </a:cubicBezTo>
              </a:path>
            </a:pathLst>
          </a:custGeom>
          <a:ln>
            <a:solidFill>
              <a:srgbClr val="000000"/>
            </a:solidFill>
          </a:ln>
        </p:spPr>
        <p:txBody>
          <a:bodyPr lIns="45719" rIns="45719" anchor="ctr"/>
          <a:lstStyle/>
          <a:p>
            <a:pPr algn="ctr">
              <a:defRPr sz="1400">
                <a:latin typeface="Arial"/>
                <a:ea typeface="Arial"/>
                <a:cs typeface="Arial"/>
                <a:sym typeface="Arial"/>
              </a:defRPr>
            </a:pPr>
            <a:endParaRPr/>
          </a:p>
        </p:txBody>
      </p:sp>
      <p:sp>
        <p:nvSpPr>
          <p:cNvPr id="473" name="Google Shape;277;p28"/>
          <p:cNvSpPr/>
          <p:nvPr/>
        </p:nvSpPr>
        <p:spPr>
          <a:xfrm>
            <a:off x="11276021" y="3443261"/>
            <a:ext cx="144335" cy="26091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45"/>
                  <a:pt x="10800" y="100"/>
                </a:cubicBezTo>
                <a:lnTo>
                  <a:pt x="10800" y="10700"/>
                </a:lnTo>
                <a:cubicBezTo>
                  <a:pt x="10800" y="10755"/>
                  <a:pt x="15635" y="10800"/>
                  <a:pt x="21600" y="10800"/>
                </a:cubicBezTo>
                <a:cubicBezTo>
                  <a:pt x="15635" y="10800"/>
                  <a:pt x="10800" y="10845"/>
                  <a:pt x="10800" y="10900"/>
                </a:cubicBezTo>
                <a:lnTo>
                  <a:pt x="10800" y="21500"/>
                </a:lnTo>
                <a:cubicBezTo>
                  <a:pt x="10800" y="21555"/>
                  <a:pt x="5965" y="21600"/>
                  <a:pt x="0" y="21600"/>
                </a:cubicBezTo>
              </a:path>
            </a:pathLst>
          </a:custGeom>
          <a:ln>
            <a:solidFill>
              <a:srgbClr val="000000"/>
            </a:solidFill>
          </a:ln>
        </p:spPr>
        <p:txBody>
          <a:bodyPr lIns="45719" rIns="45719" anchor="ctr"/>
          <a:lstStyle/>
          <a:p>
            <a:pPr algn="ctr">
              <a:defRPr sz="1400">
                <a:latin typeface="Arial"/>
                <a:ea typeface="Arial"/>
                <a:cs typeface="Arial"/>
                <a:sym typeface="Arial"/>
              </a:defRPr>
            </a:pPr>
            <a:endParaRPr/>
          </a:p>
        </p:txBody>
      </p:sp>
      <p:sp>
        <p:nvSpPr>
          <p:cNvPr id="474" name="Google Shape;278;p28"/>
          <p:cNvSpPr/>
          <p:nvPr/>
        </p:nvSpPr>
        <p:spPr>
          <a:xfrm>
            <a:off x="576041" y="3409793"/>
            <a:ext cx="160363" cy="131674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02"/>
                  <a:pt x="10800" y="21381"/>
                </a:cubicBezTo>
                <a:lnTo>
                  <a:pt x="10800" y="11019"/>
                </a:lnTo>
                <a:cubicBezTo>
                  <a:pt x="10800" y="10898"/>
                  <a:pt x="5965" y="10800"/>
                  <a:pt x="0" y="10800"/>
                </a:cubicBezTo>
                <a:cubicBezTo>
                  <a:pt x="5965" y="10800"/>
                  <a:pt x="10800" y="10702"/>
                  <a:pt x="10800" y="10581"/>
                </a:cubicBezTo>
                <a:lnTo>
                  <a:pt x="10800" y="219"/>
                </a:lnTo>
                <a:cubicBezTo>
                  <a:pt x="10800" y="98"/>
                  <a:pt x="15635" y="0"/>
                  <a:pt x="21600" y="0"/>
                </a:cubicBezTo>
              </a:path>
            </a:pathLst>
          </a:custGeom>
          <a:ln>
            <a:solidFill>
              <a:srgbClr val="000000"/>
            </a:solidFill>
          </a:ln>
        </p:spPr>
        <p:txBody>
          <a:bodyPr lIns="45719" rIns="45719" anchor="ctr"/>
          <a:lstStyle/>
          <a:p>
            <a:pPr algn="ctr">
              <a:defRPr sz="1400">
                <a:latin typeface="Arial"/>
                <a:ea typeface="Arial"/>
                <a:cs typeface="Arial"/>
                <a:sym typeface="Arial"/>
              </a:defRPr>
            </a:pPr>
            <a:endParaRPr/>
          </a:p>
        </p:txBody>
      </p:sp>
      <p:sp>
        <p:nvSpPr>
          <p:cNvPr id="475" name="Google Shape;279;p28"/>
          <p:cNvSpPr txBox="1"/>
          <p:nvPr/>
        </p:nvSpPr>
        <p:spPr>
          <a:xfrm rot="16200000">
            <a:off x="-77479" y="3859910"/>
            <a:ext cx="848835" cy="226947"/>
          </a:xfrm>
          <a:prstGeom prst="rect">
            <a:avLst/>
          </a:prstGeom>
          <a:solidFill>
            <a:srgbClr val="CBEEA9"/>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1000" b="1">
                <a:latin typeface="Arial"/>
                <a:ea typeface="Arial"/>
                <a:cs typeface="Arial"/>
                <a:sym typeface="Arial"/>
              </a:defRPr>
            </a:lvl1pPr>
          </a:lstStyle>
          <a:p>
            <a:r>
              <a:t>Release 1</a:t>
            </a:r>
          </a:p>
        </p:txBody>
      </p:sp>
      <p:sp>
        <p:nvSpPr>
          <p:cNvPr id="476" name="Google Shape;280;p28"/>
          <p:cNvSpPr txBox="1"/>
          <p:nvPr/>
        </p:nvSpPr>
        <p:spPr>
          <a:xfrm rot="16200000">
            <a:off x="-45277" y="5412628"/>
            <a:ext cx="816633" cy="226947"/>
          </a:xfrm>
          <a:prstGeom prst="rect">
            <a:avLst/>
          </a:prstGeom>
          <a:solidFill>
            <a:srgbClr val="CBEEA9"/>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1000" b="1">
                <a:latin typeface="Arial"/>
                <a:ea typeface="Arial"/>
                <a:cs typeface="Arial"/>
                <a:sym typeface="Arial"/>
              </a:defRPr>
            </a:lvl1pPr>
          </a:lstStyle>
          <a:p>
            <a:r>
              <a:t>Release 2</a:t>
            </a:r>
          </a:p>
        </p:txBody>
      </p:sp>
      <p:grpSp>
        <p:nvGrpSpPr>
          <p:cNvPr id="479" name="Title 1"/>
          <p:cNvGrpSpPr/>
          <p:nvPr/>
        </p:nvGrpSpPr>
        <p:grpSpPr>
          <a:xfrm>
            <a:off x="3813516" y="-15960"/>
            <a:ext cx="8378484" cy="1236301"/>
            <a:chOff x="0" y="0"/>
            <a:chExt cx="8378483" cy="1236300"/>
          </a:xfrm>
        </p:grpSpPr>
        <p:sp>
          <p:nvSpPr>
            <p:cNvPr id="477" name="Rectangle"/>
            <p:cNvSpPr/>
            <p:nvPr/>
          </p:nvSpPr>
          <p:spPr>
            <a:xfrm>
              <a:off x="0" y="0"/>
              <a:ext cx="8378484" cy="1124346"/>
            </a:xfrm>
            <a:prstGeom prst="rect">
              <a:avLst/>
            </a:prstGeom>
            <a:solidFill>
              <a:srgbClr val="FFFFFF"/>
            </a:solidFill>
            <a:ln w="12700" cap="flat">
              <a:noFill/>
              <a:miter lim="400000"/>
            </a:ln>
            <a:effectLst/>
          </p:spPr>
          <p:txBody>
            <a:bodyPr wrap="square" lIns="45719" tIns="45719" rIns="45719" bIns="45719" numCol="1" anchor="t">
              <a:noAutofit/>
            </a:bodyPr>
            <a:lstStyle/>
            <a:p>
              <a:pPr>
                <a:lnSpc>
                  <a:spcPct val="90000"/>
                </a:lnSpc>
                <a:defRPr sz="6000" b="1" spc="-300">
                  <a:solidFill>
                    <a:srgbClr val="404040"/>
                  </a:solidFill>
                </a:defRPr>
              </a:pPr>
              <a:endParaRPr/>
            </a:p>
          </p:txBody>
        </p:sp>
        <p:sp>
          <p:nvSpPr>
            <p:cNvPr id="478" name="Story Map"/>
            <p:cNvSpPr txBox="1"/>
            <p:nvPr/>
          </p:nvSpPr>
          <p:spPr>
            <a:xfrm>
              <a:off x="0" y="0"/>
              <a:ext cx="8306484" cy="12363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79999" tIns="179999" rIns="179999" bIns="179999" numCol="1" anchor="t">
              <a:spAutoFit/>
            </a:bodyPr>
            <a:lstStyle>
              <a:lvl1pPr>
                <a:lnSpc>
                  <a:spcPct val="90000"/>
                </a:lnSpc>
                <a:defRPr sz="6000" b="1" spc="-300">
                  <a:solidFill>
                    <a:srgbClr val="333333"/>
                  </a:solidFill>
                </a:defRPr>
              </a:lvl1pPr>
            </a:lstStyle>
            <a:p>
              <a:r>
                <a:t>Story Map</a:t>
              </a:r>
            </a:p>
          </p:txBody>
        </p:sp>
      </p:grpSp>
      <p:sp>
        <p:nvSpPr>
          <p:cNvPr id="480" name="Rectangle 42"/>
          <p:cNvSpPr/>
          <p:nvPr/>
        </p:nvSpPr>
        <p:spPr>
          <a:xfrm>
            <a:off x="3813516" y="1108386"/>
            <a:ext cx="8378484" cy="116683"/>
          </a:xfrm>
          <a:prstGeom prst="rect">
            <a:avLst/>
          </a:prstGeom>
          <a:solidFill>
            <a:schemeClr val="accent1"/>
          </a:solidFill>
          <a:ln w="12700">
            <a:miter lim="400000"/>
          </a:ln>
        </p:spPr>
        <p:txBody>
          <a:bodyPr lIns="45719" rIns="45719" anchor="ctr"/>
          <a:lstStyle/>
          <a:p>
            <a:pPr>
              <a:defRPr>
                <a:solidFill>
                  <a:srgbClr val="FFFFFF"/>
                </a:solidFill>
              </a:defRPr>
            </a:pPr>
            <a:endParaRPr/>
          </a:p>
        </p:txBody>
      </p:sp>
      <p:grpSp>
        <p:nvGrpSpPr>
          <p:cNvPr id="483" name="Google Shape;255;p28"/>
          <p:cNvGrpSpPr/>
          <p:nvPr/>
        </p:nvGrpSpPr>
        <p:grpSpPr>
          <a:xfrm>
            <a:off x="10021196" y="2545611"/>
            <a:ext cx="1180395" cy="608761"/>
            <a:chOff x="0" y="0"/>
            <a:chExt cx="1180394" cy="608760"/>
          </a:xfrm>
        </p:grpSpPr>
        <p:sp>
          <p:nvSpPr>
            <p:cNvPr id="481" name="Rectangle"/>
            <p:cNvSpPr/>
            <p:nvPr/>
          </p:nvSpPr>
          <p:spPr>
            <a:xfrm>
              <a:off x="0" y="0"/>
              <a:ext cx="1180395" cy="608761"/>
            </a:xfrm>
            <a:prstGeom prst="rect">
              <a:avLst/>
            </a:prstGeom>
            <a:solidFill>
              <a:srgbClr val="C5D8F1"/>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82" name="Security and compliance"/>
            <p:cNvSpPr/>
            <p:nvPr/>
          </p:nvSpPr>
          <p:spPr>
            <a:xfrm>
              <a:off x="58424" y="12700"/>
              <a:ext cx="1063545"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200">
                  <a:latin typeface="Söhne"/>
                  <a:ea typeface="Söhne"/>
                  <a:cs typeface="Söhne"/>
                  <a:sym typeface="Söhne"/>
                </a:defRPr>
              </a:lvl1pPr>
            </a:lstStyle>
            <a:p>
              <a:r>
                <a:t>Security and compliance</a:t>
              </a:r>
            </a:p>
          </p:txBody>
        </p:sp>
      </p:grpSp>
      <p:grpSp>
        <p:nvGrpSpPr>
          <p:cNvPr id="486" name="Google Shape;249;p28"/>
          <p:cNvGrpSpPr/>
          <p:nvPr/>
        </p:nvGrpSpPr>
        <p:grpSpPr>
          <a:xfrm>
            <a:off x="5346477" y="2545611"/>
            <a:ext cx="1059125" cy="608761"/>
            <a:chOff x="0" y="0"/>
            <a:chExt cx="1059124" cy="608760"/>
          </a:xfrm>
        </p:grpSpPr>
        <p:sp>
          <p:nvSpPr>
            <p:cNvPr id="484" name="Rectangle"/>
            <p:cNvSpPr/>
            <p:nvPr/>
          </p:nvSpPr>
          <p:spPr>
            <a:xfrm>
              <a:off x="0" y="0"/>
              <a:ext cx="1059125" cy="608761"/>
            </a:xfrm>
            <a:prstGeom prst="rect">
              <a:avLst/>
            </a:prstGeom>
            <a:solidFill>
              <a:srgbClr val="C5D8F1"/>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85" name="Feedback &amp; Coaching"/>
            <p:cNvSpPr/>
            <p:nvPr/>
          </p:nvSpPr>
          <p:spPr>
            <a:xfrm>
              <a:off x="58424" y="12700"/>
              <a:ext cx="942275"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200">
                  <a:latin typeface="Söhne"/>
                  <a:ea typeface="Söhne"/>
                  <a:cs typeface="Söhne"/>
                  <a:sym typeface="Söhne"/>
                </a:defRPr>
              </a:lvl1pPr>
            </a:lstStyle>
            <a:p>
              <a:r>
                <a:t>Feedback &amp; Coaching </a:t>
              </a:r>
            </a:p>
          </p:txBody>
        </p:sp>
      </p:grpSp>
      <p:grpSp>
        <p:nvGrpSpPr>
          <p:cNvPr id="489" name="Google Shape;258;p28"/>
          <p:cNvGrpSpPr/>
          <p:nvPr/>
        </p:nvGrpSpPr>
        <p:grpSpPr>
          <a:xfrm>
            <a:off x="3093484" y="3395822"/>
            <a:ext cx="1115097" cy="608761"/>
            <a:chOff x="0" y="0"/>
            <a:chExt cx="1115095" cy="608760"/>
          </a:xfrm>
        </p:grpSpPr>
        <p:sp>
          <p:nvSpPr>
            <p:cNvPr id="487" name="Rectangle"/>
            <p:cNvSpPr/>
            <p:nvPr/>
          </p:nvSpPr>
          <p:spPr>
            <a:xfrm>
              <a:off x="0" y="-1"/>
              <a:ext cx="1115096" cy="608762"/>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88" name="Monitor first login &amp; last login of day"/>
            <p:cNvSpPr txBox="1"/>
            <p:nvPr/>
          </p:nvSpPr>
          <p:spPr>
            <a:xfrm>
              <a:off x="58425" y="12699"/>
              <a:ext cx="998246" cy="54403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100">
                  <a:latin typeface="Arial"/>
                  <a:ea typeface="Arial"/>
                  <a:cs typeface="Arial"/>
                  <a:sym typeface="Arial"/>
                </a:defRPr>
              </a:lvl1pPr>
            </a:lstStyle>
            <a:p>
              <a:r>
                <a:t>Monitor first login &amp; last login of day</a:t>
              </a:r>
            </a:p>
          </p:txBody>
        </p:sp>
      </p:grpSp>
      <p:grpSp>
        <p:nvGrpSpPr>
          <p:cNvPr id="492" name="Google Shape;266;p28"/>
          <p:cNvGrpSpPr/>
          <p:nvPr/>
        </p:nvGrpSpPr>
        <p:grpSpPr>
          <a:xfrm>
            <a:off x="7642842" y="4085647"/>
            <a:ext cx="933576" cy="608761"/>
            <a:chOff x="0" y="0"/>
            <a:chExt cx="933574" cy="608760"/>
          </a:xfrm>
        </p:grpSpPr>
        <p:sp>
          <p:nvSpPr>
            <p:cNvPr id="490" name="Rectangle"/>
            <p:cNvSpPr/>
            <p:nvPr/>
          </p:nvSpPr>
          <p:spPr>
            <a:xfrm>
              <a:off x="0" y="0"/>
              <a:ext cx="933575" cy="608761"/>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91" name="Setting up workflows"/>
            <p:cNvSpPr/>
            <p:nvPr/>
          </p:nvSpPr>
          <p:spPr>
            <a:xfrm>
              <a:off x="58424" y="12700"/>
              <a:ext cx="816726"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200">
                  <a:latin typeface="Söhne"/>
                  <a:ea typeface="Söhne"/>
                  <a:cs typeface="Söhne"/>
                  <a:sym typeface="Söhne"/>
                </a:defRPr>
              </a:lvl1pPr>
            </a:lstStyle>
            <a:p>
              <a:r>
                <a:t>Setting up workflows</a:t>
              </a:r>
            </a:p>
          </p:txBody>
        </p:sp>
      </p:grpSp>
      <p:grpSp>
        <p:nvGrpSpPr>
          <p:cNvPr id="495" name="Google Shape;266;p28"/>
          <p:cNvGrpSpPr/>
          <p:nvPr/>
        </p:nvGrpSpPr>
        <p:grpSpPr>
          <a:xfrm>
            <a:off x="8896962" y="4099000"/>
            <a:ext cx="1124235" cy="694380"/>
            <a:chOff x="0" y="0"/>
            <a:chExt cx="1124233" cy="694379"/>
          </a:xfrm>
        </p:grpSpPr>
        <p:sp>
          <p:nvSpPr>
            <p:cNvPr id="493" name="Rectangle"/>
            <p:cNvSpPr/>
            <p:nvPr/>
          </p:nvSpPr>
          <p:spPr>
            <a:xfrm>
              <a:off x="0" y="0"/>
              <a:ext cx="1124234" cy="694380"/>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94" name="Integrating with existing systems"/>
            <p:cNvSpPr/>
            <p:nvPr/>
          </p:nvSpPr>
          <p:spPr>
            <a:xfrm>
              <a:off x="58424" y="12700"/>
              <a:ext cx="1007385"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100">
                  <a:latin typeface="Söhne"/>
                  <a:ea typeface="Söhne"/>
                  <a:cs typeface="Söhne"/>
                  <a:sym typeface="Söhne"/>
                </a:defRPr>
              </a:lvl1pPr>
            </a:lstStyle>
            <a:p>
              <a:r>
                <a:t>Integrating with existing systems</a:t>
              </a:r>
            </a:p>
          </p:txBody>
        </p:sp>
      </p:grpSp>
      <p:grpSp>
        <p:nvGrpSpPr>
          <p:cNvPr id="498" name="Google Shape;266;p28"/>
          <p:cNvGrpSpPr/>
          <p:nvPr/>
        </p:nvGrpSpPr>
        <p:grpSpPr>
          <a:xfrm>
            <a:off x="10179069" y="4139076"/>
            <a:ext cx="1011220" cy="608761"/>
            <a:chOff x="0" y="0"/>
            <a:chExt cx="1011218" cy="608760"/>
          </a:xfrm>
        </p:grpSpPr>
        <p:sp>
          <p:nvSpPr>
            <p:cNvPr id="496" name="Rectangle"/>
            <p:cNvSpPr/>
            <p:nvPr/>
          </p:nvSpPr>
          <p:spPr>
            <a:xfrm>
              <a:off x="0" y="-1"/>
              <a:ext cx="1011219" cy="608762"/>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497" name="Encryption"/>
            <p:cNvSpPr txBox="1"/>
            <p:nvPr/>
          </p:nvSpPr>
          <p:spPr>
            <a:xfrm>
              <a:off x="58425" y="12699"/>
              <a:ext cx="894369" cy="294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300">
                  <a:latin typeface="Söhne"/>
                  <a:ea typeface="Söhne"/>
                  <a:cs typeface="Söhne"/>
                  <a:sym typeface="Söhne"/>
                </a:defRPr>
              </a:lvl1pPr>
            </a:lstStyle>
            <a:p>
              <a:r>
                <a:t>Encryption</a:t>
              </a:r>
            </a:p>
          </p:txBody>
        </p:sp>
      </p:grpSp>
      <p:grpSp>
        <p:nvGrpSpPr>
          <p:cNvPr id="501" name="Google Shape;266;p28"/>
          <p:cNvGrpSpPr/>
          <p:nvPr/>
        </p:nvGrpSpPr>
        <p:grpSpPr>
          <a:xfrm>
            <a:off x="10164763" y="3413555"/>
            <a:ext cx="925488" cy="608761"/>
            <a:chOff x="0" y="0"/>
            <a:chExt cx="925487" cy="608760"/>
          </a:xfrm>
        </p:grpSpPr>
        <p:sp>
          <p:nvSpPr>
            <p:cNvPr id="499" name="Rectangle"/>
            <p:cNvSpPr/>
            <p:nvPr/>
          </p:nvSpPr>
          <p:spPr>
            <a:xfrm>
              <a:off x="-1" y="-1"/>
              <a:ext cx="925489" cy="608762"/>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500" name="Access controls"/>
            <p:cNvSpPr txBox="1"/>
            <p:nvPr/>
          </p:nvSpPr>
          <p:spPr>
            <a:xfrm>
              <a:off x="58424" y="12699"/>
              <a:ext cx="808639" cy="523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400">
                  <a:latin typeface="Söhne"/>
                  <a:ea typeface="Söhne"/>
                  <a:cs typeface="Söhne"/>
                  <a:sym typeface="Söhne"/>
                </a:defRPr>
              </a:lvl1pPr>
            </a:lstStyle>
            <a:p>
              <a:r>
                <a:t>Access controls</a:t>
              </a:r>
            </a:p>
          </p:txBody>
        </p:sp>
      </p:grpSp>
      <p:grpSp>
        <p:nvGrpSpPr>
          <p:cNvPr id="504" name="Google Shape;266;p28"/>
          <p:cNvGrpSpPr/>
          <p:nvPr/>
        </p:nvGrpSpPr>
        <p:grpSpPr>
          <a:xfrm>
            <a:off x="10171916" y="5136336"/>
            <a:ext cx="1011220" cy="714579"/>
            <a:chOff x="0" y="0"/>
            <a:chExt cx="1011218" cy="714577"/>
          </a:xfrm>
        </p:grpSpPr>
        <p:sp>
          <p:nvSpPr>
            <p:cNvPr id="502" name="Rectangle"/>
            <p:cNvSpPr/>
            <p:nvPr/>
          </p:nvSpPr>
          <p:spPr>
            <a:xfrm>
              <a:off x="0" y="0"/>
              <a:ext cx="1011219" cy="714578"/>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503" name="two-factor authentication"/>
            <p:cNvSpPr/>
            <p:nvPr/>
          </p:nvSpPr>
          <p:spPr>
            <a:xfrm>
              <a:off x="58424" y="12700"/>
              <a:ext cx="894370"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200">
                  <a:latin typeface="Söhne"/>
                  <a:ea typeface="Söhne"/>
                  <a:cs typeface="Söhne"/>
                  <a:sym typeface="Söhne"/>
                </a:defRPr>
              </a:lvl1pPr>
            </a:lstStyle>
            <a:p>
              <a:r>
                <a:t>two-factor authentication</a:t>
              </a:r>
            </a:p>
          </p:txBody>
        </p:sp>
      </p:grpSp>
      <p:grpSp>
        <p:nvGrpSpPr>
          <p:cNvPr id="507" name="Google Shape;267;p28"/>
          <p:cNvGrpSpPr/>
          <p:nvPr/>
        </p:nvGrpSpPr>
        <p:grpSpPr>
          <a:xfrm>
            <a:off x="2024481" y="5164223"/>
            <a:ext cx="1033399" cy="714580"/>
            <a:chOff x="0" y="0"/>
            <a:chExt cx="1033397" cy="714579"/>
          </a:xfrm>
        </p:grpSpPr>
        <p:sp>
          <p:nvSpPr>
            <p:cNvPr id="505" name="Rectangle"/>
            <p:cNvSpPr/>
            <p:nvPr/>
          </p:nvSpPr>
          <p:spPr>
            <a:xfrm>
              <a:off x="0" y="-1"/>
              <a:ext cx="1033398" cy="714581"/>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506" name="Manage Privacy Monitoring"/>
            <p:cNvSpPr txBox="1"/>
            <p:nvPr/>
          </p:nvSpPr>
          <p:spPr>
            <a:xfrm>
              <a:off x="58425" y="12699"/>
              <a:ext cx="916548" cy="5063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000">
                  <a:latin typeface="Arial"/>
                  <a:ea typeface="Arial"/>
                  <a:cs typeface="Arial"/>
                  <a:sym typeface="Arial"/>
                </a:defRPr>
              </a:lvl1pPr>
            </a:lstStyle>
            <a:p>
              <a:r>
                <a:t>Manage Privacy Monitoring</a:t>
              </a:r>
            </a:p>
          </p:txBody>
        </p:sp>
      </p:grpSp>
      <p:grpSp>
        <p:nvGrpSpPr>
          <p:cNvPr id="510" name="Google Shape;260;p28"/>
          <p:cNvGrpSpPr/>
          <p:nvPr/>
        </p:nvGrpSpPr>
        <p:grpSpPr>
          <a:xfrm>
            <a:off x="4289511" y="5755925"/>
            <a:ext cx="925488" cy="774355"/>
            <a:chOff x="0" y="0"/>
            <a:chExt cx="925487" cy="774353"/>
          </a:xfrm>
        </p:grpSpPr>
        <p:sp>
          <p:nvSpPr>
            <p:cNvPr id="508" name="Rectangle"/>
            <p:cNvSpPr/>
            <p:nvPr/>
          </p:nvSpPr>
          <p:spPr>
            <a:xfrm>
              <a:off x="-1" y="0"/>
              <a:ext cx="925489" cy="774354"/>
            </a:xfrm>
            <a:prstGeom prst="rect">
              <a:avLst/>
            </a:prstGeom>
            <a:solidFill>
              <a:srgbClr val="DAEEF3"/>
            </a:solidFill>
            <a:ln w="25400" cap="flat">
              <a:solidFill>
                <a:srgbClr val="395E89"/>
              </a:solidFill>
              <a:prstDash val="solid"/>
              <a:round/>
            </a:ln>
            <a:effectLst/>
          </p:spPr>
          <p:txBody>
            <a:bodyPr wrap="square" lIns="45719" tIns="45719" rIns="45719" bIns="45719" numCol="1" anchor="t">
              <a:noAutofit/>
            </a:bodyPr>
            <a:lstStyle/>
            <a:p>
              <a:pPr>
                <a:defRPr sz="1100">
                  <a:latin typeface="Arial"/>
                  <a:ea typeface="Arial"/>
                  <a:cs typeface="Arial"/>
                  <a:sym typeface="Arial"/>
                </a:defRPr>
              </a:pPr>
              <a:endParaRPr/>
            </a:p>
          </p:txBody>
        </p:sp>
        <p:sp>
          <p:nvSpPr>
            <p:cNvPr id="509" name="Report technical issues"/>
            <p:cNvSpPr txBox="1"/>
            <p:nvPr/>
          </p:nvSpPr>
          <p:spPr>
            <a:xfrm>
              <a:off x="58424" y="12700"/>
              <a:ext cx="808639" cy="5440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100">
                  <a:latin typeface="Arial"/>
                  <a:ea typeface="Arial"/>
                  <a:cs typeface="Arial"/>
                  <a:sym typeface="Arial"/>
                </a:defRPr>
              </a:lvl1pPr>
            </a:lstStyle>
            <a:p>
              <a:r>
                <a:t>Report technical issues</a:t>
              </a: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lide Number Placeholder 5"/>
          <p:cNvSpPr txBox="1">
            <a:spLocks noGrp="1"/>
          </p:cNvSpPr>
          <p:nvPr>
            <p:ph type="sldNum" sz="quarter" idx="2"/>
          </p:nvPr>
        </p:nvSpPr>
        <p:spPr>
          <a:xfrm>
            <a:off x="11760000" y="6527324"/>
            <a:ext cx="432000" cy="1778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l"/>
          </a:lstStyle>
          <a:p>
            <a:fld id="{86CB4B4D-7CA3-9044-876B-883B54F8677D}" type="slidenum">
              <a:t>13</a:t>
            </a:fld>
            <a:endParaRPr/>
          </a:p>
        </p:txBody>
      </p:sp>
      <p:grpSp>
        <p:nvGrpSpPr>
          <p:cNvPr id="515" name="Title 1"/>
          <p:cNvGrpSpPr/>
          <p:nvPr/>
        </p:nvGrpSpPr>
        <p:grpSpPr>
          <a:xfrm>
            <a:off x="3813516" y="-15960"/>
            <a:ext cx="8378484" cy="1236301"/>
            <a:chOff x="0" y="0"/>
            <a:chExt cx="8378483" cy="1236300"/>
          </a:xfrm>
        </p:grpSpPr>
        <p:sp>
          <p:nvSpPr>
            <p:cNvPr id="513" name="Rectangle"/>
            <p:cNvSpPr/>
            <p:nvPr/>
          </p:nvSpPr>
          <p:spPr>
            <a:xfrm>
              <a:off x="0" y="0"/>
              <a:ext cx="8378484" cy="1124346"/>
            </a:xfrm>
            <a:prstGeom prst="rect">
              <a:avLst/>
            </a:prstGeom>
            <a:solidFill>
              <a:srgbClr val="FFFFFF"/>
            </a:solidFill>
            <a:ln w="12700" cap="flat">
              <a:noFill/>
              <a:miter lim="400000"/>
            </a:ln>
            <a:effectLst/>
          </p:spPr>
          <p:txBody>
            <a:bodyPr wrap="square" lIns="45719" tIns="45719" rIns="45719" bIns="45719" numCol="1" anchor="t">
              <a:noAutofit/>
            </a:bodyPr>
            <a:lstStyle/>
            <a:p>
              <a:pPr>
                <a:lnSpc>
                  <a:spcPct val="90000"/>
                </a:lnSpc>
                <a:defRPr sz="6000" b="1" spc="-300">
                  <a:solidFill>
                    <a:srgbClr val="404040"/>
                  </a:solidFill>
                </a:defRPr>
              </a:pPr>
              <a:endParaRPr/>
            </a:p>
          </p:txBody>
        </p:sp>
        <p:sp>
          <p:nvSpPr>
            <p:cNvPr id="514" name="Lean Canvas Start-up"/>
            <p:cNvSpPr txBox="1"/>
            <p:nvPr/>
          </p:nvSpPr>
          <p:spPr>
            <a:xfrm>
              <a:off x="0" y="0"/>
              <a:ext cx="8306484" cy="12363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79999" tIns="179999" rIns="179999" bIns="179999" numCol="1" anchor="t">
              <a:spAutoFit/>
            </a:bodyPr>
            <a:lstStyle>
              <a:lvl1pPr>
                <a:lnSpc>
                  <a:spcPct val="90000"/>
                </a:lnSpc>
                <a:defRPr sz="6000" b="1" spc="-300">
                  <a:solidFill>
                    <a:srgbClr val="333333"/>
                  </a:solidFill>
                </a:defRPr>
              </a:lvl1pPr>
            </a:lstStyle>
            <a:p>
              <a:r>
                <a:t>Lean Canvas Start-up</a:t>
              </a:r>
            </a:p>
          </p:txBody>
        </p:sp>
      </p:grpSp>
      <p:sp>
        <p:nvSpPr>
          <p:cNvPr id="516" name="Rectangle 42"/>
          <p:cNvSpPr/>
          <p:nvPr/>
        </p:nvSpPr>
        <p:spPr>
          <a:xfrm>
            <a:off x="3813516" y="1108386"/>
            <a:ext cx="8378484" cy="116683"/>
          </a:xfrm>
          <a:prstGeom prst="rect">
            <a:avLst/>
          </a:prstGeom>
          <a:solidFill>
            <a:schemeClr val="accent1"/>
          </a:solidFill>
          <a:ln w="12700">
            <a:miter lim="400000"/>
          </a:ln>
        </p:spPr>
        <p:txBody>
          <a:bodyPr lIns="45719" rIns="45719" anchor="ctr"/>
          <a:lstStyle/>
          <a:p>
            <a:pPr>
              <a:defRPr>
                <a:solidFill>
                  <a:srgbClr val="FFFFFF"/>
                </a:solidFill>
              </a:defRPr>
            </a:pPr>
            <a:endParaRPr/>
          </a:p>
        </p:txBody>
      </p:sp>
      <p:sp>
        <p:nvSpPr>
          <p:cNvPr id="517" name="Rectangle: Rounded Corners 1"/>
          <p:cNvSpPr/>
          <p:nvPr/>
        </p:nvSpPr>
        <p:spPr>
          <a:xfrm>
            <a:off x="577204" y="1521127"/>
            <a:ext cx="1857429" cy="3092359"/>
          </a:xfrm>
          <a:prstGeom prst="roundRect">
            <a:avLst>
              <a:gd name="adj" fmla="val 16667"/>
            </a:avLst>
          </a:prstGeom>
          <a:solidFill>
            <a:srgbClr val="E1DCF8"/>
          </a:solidFill>
          <a:ln w="12700">
            <a:miter lim="400000"/>
          </a:ln>
        </p:spPr>
        <p:txBody>
          <a:bodyPr lIns="45719" rIns="45719" anchor="ctr"/>
          <a:lstStyle/>
          <a:p>
            <a:pPr>
              <a:lnSpc>
                <a:spcPct val="120000"/>
              </a:lnSpc>
              <a:defRPr sz="1600" b="1"/>
            </a:pPr>
            <a:endParaRPr/>
          </a:p>
        </p:txBody>
      </p:sp>
      <p:sp>
        <p:nvSpPr>
          <p:cNvPr id="518" name="Rectangle: Rounded Corners 2"/>
          <p:cNvSpPr/>
          <p:nvPr/>
        </p:nvSpPr>
        <p:spPr>
          <a:xfrm>
            <a:off x="2539702" y="1521898"/>
            <a:ext cx="2438898" cy="1728604"/>
          </a:xfrm>
          <a:prstGeom prst="roundRect">
            <a:avLst>
              <a:gd name="adj" fmla="val 16667"/>
            </a:avLst>
          </a:prstGeom>
          <a:solidFill>
            <a:srgbClr val="E1DCF8"/>
          </a:solidFill>
          <a:ln w="12700">
            <a:miter lim="400000"/>
          </a:ln>
        </p:spPr>
        <p:txBody>
          <a:bodyPr lIns="45719" rIns="45719" anchor="ctr"/>
          <a:lstStyle/>
          <a:p>
            <a:pPr>
              <a:lnSpc>
                <a:spcPct val="120000"/>
              </a:lnSpc>
              <a:defRPr sz="1600">
                <a:solidFill>
                  <a:srgbClr val="FFFFFF"/>
                </a:solidFill>
              </a:defRPr>
            </a:pPr>
            <a:endParaRPr/>
          </a:p>
        </p:txBody>
      </p:sp>
      <p:sp>
        <p:nvSpPr>
          <p:cNvPr id="519" name="Rectangle: Rounded Corners 3"/>
          <p:cNvSpPr/>
          <p:nvPr/>
        </p:nvSpPr>
        <p:spPr>
          <a:xfrm>
            <a:off x="2501823" y="3321391"/>
            <a:ext cx="2520959" cy="1282136"/>
          </a:xfrm>
          <a:prstGeom prst="roundRect">
            <a:avLst>
              <a:gd name="adj" fmla="val 16667"/>
            </a:avLst>
          </a:prstGeom>
          <a:solidFill>
            <a:srgbClr val="E1DCF8"/>
          </a:solidFill>
          <a:ln w="12700">
            <a:miter lim="400000"/>
          </a:ln>
        </p:spPr>
        <p:txBody>
          <a:bodyPr lIns="45719" rIns="45719" anchor="ctr"/>
          <a:lstStyle/>
          <a:p>
            <a:pPr>
              <a:lnSpc>
                <a:spcPct val="120000"/>
              </a:lnSpc>
              <a:defRPr sz="1600">
                <a:solidFill>
                  <a:srgbClr val="FFFFFF"/>
                </a:solidFill>
              </a:defRPr>
            </a:pPr>
            <a:endParaRPr/>
          </a:p>
        </p:txBody>
      </p:sp>
      <p:sp>
        <p:nvSpPr>
          <p:cNvPr id="520" name="Rectangle: Rounded Corners 4"/>
          <p:cNvSpPr/>
          <p:nvPr/>
        </p:nvSpPr>
        <p:spPr>
          <a:xfrm>
            <a:off x="5062902" y="1499663"/>
            <a:ext cx="2233062" cy="3103092"/>
          </a:xfrm>
          <a:prstGeom prst="roundRect">
            <a:avLst>
              <a:gd name="adj" fmla="val 16667"/>
            </a:avLst>
          </a:prstGeom>
          <a:solidFill>
            <a:srgbClr val="E1DCF8"/>
          </a:solidFill>
          <a:ln w="12700">
            <a:miter lim="400000"/>
          </a:ln>
        </p:spPr>
        <p:txBody>
          <a:bodyPr lIns="45719" rIns="45719" anchor="ctr"/>
          <a:lstStyle/>
          <a:p>
            <a:pPr>
              <a:lnSpc>
                <a:spcPct val="120000"/>
              </a:lnSpc>
              <a:defRPr sz="1600">
                <a:solidFill>
                  <a:srgbClr val="FFFFFF"/>
                </a:solidFill>
              </a:defRPr>
            </a:pPr>
            <a:endParaRPr/>
          </a:p>
        </p:txBody>
      </p:sp>
      <p:sp>
        <p:nvSpPr>
          <p:cNvPr id="521" name="Rectangle: Rounded Corners 29"/>
          <p:cNvSpPr/>
          <p:nvPr/>
        </p:nvSpPr>
        <p:spPr>
          <a:xfrm>
            <a:off x="7350004" y="1521898"/>
            <a:ext cx="2145328" cy="1862016"/>
          </a:xfrm>
          <a:prstGeom prst="roundRect">
            <a:avLst>
              <a:gd name="adj" fmla="val 16667"/>
            </a:avLst>
          </a:prstGeom>
          <a:solidFill>
            <a:srgbClr val="E1DCF8"/>
          </a:solidFill>
          <a:ln w="12700">
            <a:miter lim="400000"/>
          </a:ln>
        </p:spPr>
        <p:txBody>
          <a:bodyPr lIns="45719" rIns="45719" anchor="ctr"/>
          <a:lstStyle/>
          <a:p>
            <a:pPr>
              <a:lnSpc>
                <a:spcPct val="120000"/>
              </a:lnSpc>
              <a:defRPr sz="1600">
                <a:solidFill>
                  <a:srgbClr val="FFFFFF"/>
                </a:solidFill>
              </a:defRPr>
            </a:pPr>
            <a:endParaRPr/>
          </a:p>
        </p:txBody>
      </p:sp>
      <p:sp>
        <p:nvSpPr>
          <p:cNvPr id="522" name="Rectangle: Rounded Corners 30"/>
          <p:cNvSpPr/>
          <p:nvPr/>
        </p:nvSpPr>
        <p:spPr>
          <a:xfrm>
            <a:off x="7347294" y="3428384"/>
            <a:ext cx="2156060" cy="1175142"/>
          </a:xfrm>
          <a:prstGeom prst="roundRect">
            <a:avLst>
              <a:gd name="adj" fmla="val 16667"/>
            </a:avLst>
          </a:prstGeom>
          <a:solidFill>
            <a:srgbClr val="E1DCF8"/>
          </a:solidFill>
          <a:ln w="12700">
            <a:miter lim="400000"/>
          </a:ln>
        </p:spPr>
        <p:txBody>
          <a:bodyPr lIns="45719" rIns="45719" anchor="ctr"/>
          <a:lstStyle/>
          <a:p>
            <a:pPr>
              <a:lnSpc>
                <a:spcPct val="120000"/>
              </a:lnSpc>
              <a:defRPr sz="1600">
                <a:solidFill>
                  <a:srgbClr val="FFFFFF"/>
                </a:solidFill>
              </a:defRPr>
            </a:pPr>
            <a:endParaRPr/>
          </a:p>
        </p:txBody>
      </p:sp>
      <p:sp>
        <p:nvSpPr>
          <p:cNvPr id="523" name="Rectangle: Rounded Corners 48"/>
          <p:cNvSpPr/>
          <p:nvPr/>
        </p:nvSpPr>
        <p:spPr>
          <a:xfrm>
            <a:off x="9545057" y="1511165"/>
            <a:ext cx="2233062" cy="3103092"/>
          </a:xfrm>
          <a:prstGeom prst="roundRect">
            <a:avLst>
              <a:gd name="adj" fmla="val 16667"/>
            </a:avLst>
          </a:prstGeom>
          <a:solidFill>
            <a:srgbClr val="E1DCF8"/>
          </a:solidFill>
          <a:ln w="12700">
            <a:miter lim="400000"/>
          </a:ln>
        </p:spPr>
        <p:txBody>
          <a:bodyPr lIns="45719" rIns="45719" anchor="ctr"/>
          <a:lstStyle/>
          <a:p>
            <a:pPr>
              <a:lnSpc>
                <a:spcPct val="120000"/>
              </a:lnSpc>
              <a:defRPr sz="1600">
                <a:solidFill>
                  <a:srgbClr val="FFFFFF"/>
                </a:solidFill>
              </a:defRPr>
            </a:pPr>
            <a:endParaRPr/>
          </a:p>
        </p:txBody>
      </p:sp>
      <p:sp>
        <p:nvSpPr>
          <p:cNvPr id="524" name="Rectangle: Rounded Corners 54"/>
          <p:cNvSpPr/>
          <p:nvPr/>
        </p:nvSpPr>
        <p:spPr>
          <a:xfrm>
            <a:off x="574311" y="4676271"/>
            <a:ext cx="5580008" cy="1540043"/>
          </a:xfrm>
          <a:prstGeom prst="roundRect">
            <a:avLst>
              <a:gd name="adj" fmla="val 16667"/>
            </a:avLst>
          </a:prstGeom>
          <a:solidFill>
            <a:srgbClr val="E1DCF8"/>
          </a:solidFill>
          <a:ln w="12700">
            <a:miter lim="400000"/>
          </a:ln>
        </p:spPr>
        <p:txBody>
          <a:bodyPr lIns="45719" rIns="45719" anchor="ctr"/>
          <a:lstStyle/>
          <a:p>
            <a:pPr>
              <a:defRPr>
                <a:solidFill>
                  <a:srgbClr val="FFFFFF"/>
                </a:solidFill>
              </a:defRPr>
            </a:pPr>
            <a:endParaRPr/>
          </a:p>
        </p:txBody>
      </p:sp>
      <p:sp>
        <p:nvSpPr>
          <p:cNvPr id="525" name="Rectangle: Rounded Corners 55"/>
          <p:cNvSpPr/>
          <p:nvPr/>
        </p:nvSpPr>
        <p:spPr>
          <a:xfrm>
            <a:off x="6252783" y="4679422"/>
            <a:ext cx="5508864" cy="1557275"/>
          </a:xfrm>
          <a:prstGeom prst="roundRect">
            <a:avLst>
              <a:gd name="adj" fmla="val 16667"/>
            </a:avLst>
          </a:prstGeom>
          <a:solidFill>
            <a:srgbClr val="E1DCF8"/>
          </a:solidFill>
          <a:ln w="12700">
            <a:miter lim="400000"/>
          </a:ln>
        </p:spPr>
        <p:txBody>
          <a:bodyPr lIns="45719" rIns="45719" anchor="ctr"/>
          <a:lstStyle/>
          <a:p>
            <a:pPr>
              <a:defRPr>
                <a:solidFill>
                  <a:srgbClr val="FFFFFF"/>
                </a:solidFill>
              </a:defRPr>
            </a:pPr>
            <a:endParaRPr/>
          </a:p>
        </p:txBody>
      </p:sp>
      <p:sp>
        <p:nvSpPr>
          <p:cNvPr id="526" name="TextBox 56"/>
          <p:cNvSpPr txBox="1"/>
          <p:nvPr/>
        </p:nvSpPr>
        <p:spPr>
          <a:xfrm>
            <a:off x="620029" y="1617426"/>
            <a:ext cx="1725796" cy="20828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20000"/>
              </a:lnSpc>
              <a:defRPr b="1"/>
            </a:pPr>
            <a:r>
              <a:t>Problem</a:t>
            </a:r>
          </a:p>
          <a:p>
            <a:pPr>
              <a:lnSpc>
                <a:spcPct val="120000"/>
              </a:lnSpc>
              <a:defRPr sz="1200" b="1"/>
            </a:pPr>
            <a:endParaRPr/>
          </a:p>
          <a:p>
            <a:pPr marL="285750" indent="-285750">
              <a:lnSpc>
                <a:spcPct val="120000"/>
              </a:lnSpc>
              <a:buSzPct val="100000"/>
              <a:buFont typeface="Arial"/>
              <a:buChar char="•"/>
              <a:defRPr sz="1200">
                <a:latin typeface="Söhne"/>
                <a:ea typeface="Söhne"/>
                <a:cs typeface="Söhne"/>
                <a:sym typeface="Söhne"/>
              </a:defRPr>
            </a:pPr>
            <a:r>
              <a:t>Accountability, Performance &amp; Productivity issues</a:t>
            </a:r>
            <a:endParaRPr b="1">
              <a:latin typeface="Candara"/>
              <a:ea typeface="Candara"/>
              <a:cs typeface="Candara"/>
              <a:sym typeface="Candara"/>
            </a:endParaRPr>
          </a:p>
          <a:p>
            <a:pPr marL="285750" indent="-285750">
              <a:lnSpc>
                <a:spcPct val="120000"/>
              </a:lnSpc>
              <a:buSzPct val="100000"/>
              <a:buFont typeface="Arial"/>
              <a:buChar char="•"/>
              <a:defRPr sz="1200">
                <a:latin typeface="Söhne"/>
                <a:ea typeface="Söhne"/>
                <a:cs typeface="Söhne"/>
                <a:sym typeface="Söhne"/>
              </a:defRPr>
            </a:pPr>
            <a:r>
              <a:t>Miscommunication and a lack of clarity</a:t>
            </a:r>
          </a:p>
          <a:p>
            <a:pPr marL="285750" indent="-285750">
              <a:lnSpc>
                <a:spcPct val="120000"/>
              </a:lnSpc>
              <a:buSzPct val="100000"/>
              <a:buFont typeface="Arial"/>
              <a:buChar char="•"/>
              <a:defRPr sz="1200">
                <a:latin typeface="Söhne"/>
                <a:ea typeface="Söhne"/>
                <a:cs typeface="Söhne"/>
                <a:sym typeface="Söhne"/>
              </a:defRPr>
            </a:pPr>
            <a:r>
              <a:t>Collaboration and teamwork</a:t>
            </a:r>
          </a:p>
        </p:txBody>
      </p:sp>
      <p:sp>
        <p:nvSpPr>
          <p:cNvPr id="527" name="TextBox 57"/>
          <p:cNvSpPr txBox="1"/>
          <p:nvPr/>
        </p:nvSpPr>
        <p:spPr>
          <a:xfrm>
            <a:off x="2719514" y="1580511"/>
            <a:ext cx="2257729" cy="18084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20000"/>
              </a:lnSpc>
              <a:defRPr b="1"/>
            </a:pPr>
            <a:r>
              <a:t>Solution</a:t>
            </a:r>
          </a:p>
          <a:p>
            <a:pPr>
              <a:lnSpc>
                <a:spcPct val="120000"/>
              </a:lnSpc>
              <a:defRPr sz="800" b="1"/>
            </a:pPr>
            <a:r>
              <a:t>    </a:t>
            </a:r>
          </a:p>
          <a:p>
            <a:pPr marL="285750" indent="-285750">
              <a:lnSpc>
                <a:spcPct val="120000"/>
              </a:lnSpc>
              <a:buSzPct val="100000"/>
              <a:buFont typeface="Arial"/>
              <a:buChar char="•"/>
              <a:defRPr sz="1200">
                <a:latin typeface="Söhne"/>
                <a:ea typeface="Söhne"/>
                <a:cs typeface="Söhne"/>
                <a:sym typeface="Söhne"/>
              </a:defRPr>
            </a:pPr>
            <a:r>
              <a:t>Real-time analytics, progress tracking, and visualizations</a:t>
            </a:r>
          </a:p>
          <a:p>
            <a:pPr marL="285750" indent="-285750">
              <a:lnSpc>
                <a:spcPct val="120000"/>
              </a:lnSpc>
              <a:buSzPct val="100000"/>
              <a:buFont typeface="Arial"/>
              <a:buChar char="•"/>
              <a:defRPr sz="1200">
                <a:latin typeface="Söhne"/>
                <a:ea typeface="Söhne"/>
                <a:cs typeface="Söhne"/>
                <a:sym typeface="Söhne"/>
              </a:defRPr>
            </a:pPr>
            <a:r>
              <a:t>Focus on Productive tools</a:t>
            </a:r>
          </a:p>
          <a:p>
            <a:pPr marL="285750" indent="-285750">
              <a:lnSpc>
                <a:spcPct val="120000"/>
              </a:lnSpc>
              <a:buSzPct val="100000"/>
              <a:buFont typeface="Arial"/>
              <a:buChar char="•"/>
              <a:defRPr sz="1200"/>
            </a:pPr>
            <a:r>
              <a:t>feedback and coaching</a:t>
            </a:r>
          </a:p>
        </p:txBody>
      </p:sp>
      <p:sp>
        <p:nvSpPr>
          <p:cNvPr id="528" name="TextBox 58"/>
          <p:cNvSpPr txBox="1"/>
          <p:nvPr/>
        </p:nvSpPr>
        <p:spPr>
          <a:xfrm>
            <a:off x="2590631" y="3327706"/>
            <a:ext cx="2491447" cy="1229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20000"/>
              </a:lnSpc>
              <a:defRPr b="1"/>
            </a:pPr>
            <a:r>
              <a:t>Key Metrics</a:t>
            </a:r>
          </a:p>
          <a:p>
            <a:pPr marL="285750" indent="-285750">
              <a:lnSpc>
                <a:spcPct val="120000"/>
              </a:lnSpc>
              <a:buSzPct val="100000"/>
              <a:buFont typeface="Arial"/>
              <a:buChar char="•"/>
              <a:defRPr sz="1200">
                <a:latin typeface="Söhne"/>
                <a:ea typeface="Söhne"/>
                <a:cs typeface="Söhne"/>
                <a:sym typeface="Söhne"/>
              </a:defRPr>
            </a:pPr>
            <a:r>
              <a:t>Number of tools integration</a:t>
            </a:r>
          </a:p>
          <a:p>
            <a:pPr marL="285750" indent="-285750">
              <a:lnSpc>
                <a:spcPct val="120000"/>
              </a:lnSpc>
              <a:buSzPct val="100000"/>
              <a:buFont typeface="Arial"/>
              <a:buChar char="•"/>
              <a:defRPr sz="1200"/>
            </a:pPr>
            <a:r>
              <a:t>Amount of load while monitoring</a:t>
            </a:r>
          </a:p>
          <a:p>
            <a:pPr marL="285750" indent="-285750">
              <a:lnSpc>
                <a:spcPct val="120000"/>
              </a:lnSpc>
              <a:buSzPct val="100000"/>
              <a:buFont typeface="Arial"/>
              <a:buChar char="•"/>
              <a:defRPr sz="1200">
                <a:latin typeface="Söhne"/>
                <a:ea typeface="Söhne"/>
                <a:cs typeface="Söhne"/>
                <a:sym typeface="Söhne"/>
              </a:defRPr>
            </a:pPr>
            <a:r>
              <a:t>Performance in monitoring</a:t>
            </a:r>
          </a:p>
        </p:txBody>
      </p:sp>
      <p:sp>
        <p:nvSpPr>
          <p:cNvPr id="529" name="TextBox 59"/>
          <p:cNvSpPr txBox="1"/>
          <p:nvPr/>
        </p:nvSpPr>
        <p:spPr>
          <a:xfrm>
            <a:off x="5179688" y="1519184"/>
            <a:ext cx="2058193" cy="29819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20000"/>
              </a:lnSpc>
              <a:defRPr sz="1600" b="1"/>
            </a:pPr>
            <a:r>
              <a:t>Unique Value Proposition</a:t>
            </a:r>
          </a:p>
          <a:p>
            <a:pPr>
              <a:lnSpc>
                <a:spcPct val="120000"/>
              </a:lnSpc>
              <a:defRPr sz="1200" b="1"/>
            </a:pPr>
            <a:endParaRPr/>
          </a:p>
          <a:p>
            <a:pPr marL="285750" indent="-285750">
              <a:lnSpc>
                <a:spcPct val="120000"/>
              </a:lnSpc>
              <a:buSzPct val="100000"/>
              <a:buFont typeface="Arial"/>
              <a:buChar char="•"/>
              <a:defRPr sz="1200"/>
            </a:pPr>
            <a:r>
              <a:t>By tracking time and monitoring work, managers can identify efforts </a:t>
            </a:r>
          </a:p>
          <a:p>
            <a:pPr marL="285750" indent="-285750">
              <a:lnSpc>
                <a:spcPct val="120000"/>
              </a:lnSpc>
              <a:buSzPct val="100000"/>
              <a:buFont typeface="Arial"/>
              <a:buChar char="•"/>
              <a:defRPr sz="1200"/>
            </a:pPr>
            <a:r>
              <a:t>Increase accountability and ensure that work is completed</a:t>
            </a:r>
          </a:p>
          <a:p>
            <a:pPr marL="285750" indent="-285750">
              <a:lnSpc>
                <a:spcPct val="120000"/>
              </a:lnSpc>
              <a:buSzPct val="100000"/>
              <a:buFont typeface="Arial"/>
              <a:buChar char="•"/>
              <a:defRPr sz="1200"/>
            </a:pPr>
            <a:r>
              <a:t>Improved employee well-being &amp; Enhanced Performance</a:t>
            </a:r>
          </a:p>
        </p:txBody>
      </p:sp>
      <p:sp>
        <p:nvSpPr>
          <p:cNvPr id="530" name="TextBox 60"/>
          <p:cNvSpPr txBox="1"/>
          <p:nvPr/>
        </p:nvSpPr>
        <p:spPr>
          <a:xfrm>
            <a:off x="7397833" y="1626509"/>
            <a:ext cx="1955627" cy="16560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20000"/>
              </a:lnSpc>
              <a:defRPr b="1"/>
            </a:pPr>
            <a:r>
              <a:t>Unfair Advantage</a:t>
            </a:r>
          </a:p>
          <a:p>
            <a:pPr>
              <a:lnSpc>
                <a:spcPct val="120000"/>
              </a:lnSpc>
              <a:defRPr sz="1200" b="1"/>
            </a:pPr>
            <a:endParaRPr/>
          </a:p>
          <a:p>
            <a:pPr marL="285750" indent="-285750">
              <a:lnSpc>
                <a:spcPct val="120000"/>
              </a:lnSpc>
              <a:buSzPct val="100000"/>
              <a:buFont typeface="Arial"/>
              <a:buChar char="•"/>
              <a:defRPr sz="1200">
                <a:latin typeface="Söhne"/>
                <a:ea typeface="Söhne"/>
                <a:cs typeface="Söhne"/>
                <a:sym typeface="Söhne"/>
              </a:defRPr>
            </a:pPr>
            <a:r>
              <a:t>No single tool available in market with all these features</a:t>
            </a:r>
          </a:p>
          <a:p>
            <a:pPr marL="285750" indent="-285750">
              <a:lnSpc>
                <a:spcPct val="120000"/>
              </a:lnSpc>
              <a:buSzPct val="100000"/>
              <a:buFont typeface="Arial"/>
              <a:buChar char="•"/>
              <a:defRPr sz="1200">
                <a:latin typeface="Söhne"/>
                <a:ea typeface="Söhne"/>
                <a:cs typeface="Söhne"/>
                <a:sym typeface="Söhne"/>
              </a:defRPr>
            </a:pPr>
            <a:r>
              <a:t>Modifications available on Employer’s ask</a:t>
            </a:r>
          </a:p>
        </p:txBody>
      </p:sp>
      <p:sp>
        <p:nvSpPr>
          <p:cNvPr id="531" name="TextBox 61"/>
          <p:cNvSpPr txBox="1"/>
          <p:nvPr/>
        </p:nvSpPr>
        <p:spPr>
          <a:xfrm>
            <a:off x="9612776" y="1618886"/>
            <a:ext cx="2085930" cy="30429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20000"/>
              </a:lnSpc>
              <a:defRPr b="1"/>
            </a:pPr>
            <a:r>
              <a:t>Customer Segments</a:t>
            </a:r>
            <a:endParaRPr sz="1200"/>
          </a:p>
          <a:p>
            <a:pPr marL="285750" indent="-285750">
              <a:lnSpc>
                <a:spcPct val="120000"/>
              </a:lnSpc>
              <a:buSzPct val="100000"/>
              <a:buFont typeface="Arial"/>
              <a:buChar char="•"/>
              <a:defRPr sz="1200"/>
            </a:pPr>
            <a:endParaRPr sz="1200"/>
          </a:p>
          <a:p>
            <a:pPr marL="285750" indent="-285750">
              <a:lnSpc>
                <a:spcPct val="120000"/>
              </a:lnSpc>
              <a:buSzPct val="100000"/>
              <a:buFont typeface="Arial"/>
              <a:buChar char="•"/>
              <a:defRPr sz="1200"/>
            </a:pPr>
            <a:r>
              <a:t>Anyone who is responsible for managing, tracking, or monitoring employee performance </a:t>
            </a:r>
          </a:p>
          <a:p>
            <a:pPr marL="285750" indent="-285750">
              <a:lnSpc>
                <a:spcPct val="120000"/>
              </a:lnSpc>
              <a:buSzPct val="100000"/>
              <a:buFont typeface="Arial"/>
              <a:buChar char="•"/>
              <a:defRPr sz="1200"/>
            </a:pPr>
            <a:r>
              <a:t>HR departments, managers, executives, IT departments, compliance officers, etc.</a:t>
            </a:r>
          </a:p>
        </p:txBody>
      </p:sp>
      <p:sp>
        <p:nvSpPr>
          <p:cNvPr id="532" name="TextBox 62"/>
          <p:cNvSpPr txBox="1"/>
          <p:nvPr/>
        </p:nvSpPr>
        <p:spPr>
          <a:xfrm>
            <a:off x="7387101" y="3499922"/>
            <a:ext cx="2101505" cy="802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20000"/>
              </a:lnSpc>
              <a:defRPr b="1"/>
            </a:pPr>
            <a:r>
              <a:t>Channels</a:t>
            </a:r>
          </a:p>
          <a:p>
            <a:pPr>
              <a:lnSpc>
                <a:spcPct val="120000"/>
              </a:lnSpc>
              <a:defRPr sz="1200" b="1"/>
            </a:pPr>
            <a:endParaRPr/>
          </a:p>
          <a:p>
            <a:pPr marL="285750" indent="-285750">
              <a:lnSpc>
                <a:spcPct val="120000"/>
              </a:lnSpc>
              <a:buSzPct val="100000"/>
              <a:buFont typeface="Arial"/>
              <a:buChar char="•"/>
              <a:defRPr sz="1200">
                <a:latin typeface="Söhne"/>
                <a:ea typeface="Söhne"/>
                <a:cs typeface="Söhne"/>
                <a:sym typeface="Söhne"/>
              </a:defRPr>
            </a:pPr>
            <a:r>
              <a:t>Business to Business</a:t>
            </a:r>
          </a:p>
        </p:txBody>
      </p:sp>
      <p:sp>
        <p:nvSpPr>
          <p:cNvPr id="533" name="TextBox 63"/>
          <p:cNvSpPr txBox="1"/>
          <p:nvPr/>
        </p:nvSpPr>
        <p:spPr>
          <a:xfrm>
            <a:off x="786866" y="4699053"/>
            <a:ext cx="4393932" cy="1229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20000"/>
              </a:lnSpc>
              <a:defRPr b="1"/>
            </a:pPr>
            <a:r>
              <a:t>Cost Structure</a:t>
            </a:r>
          </a:p>
          <a:p>
            <a:pPr>
              <a:lnSpc>
                <a:spcPct val="120000"/>
              </a:lnSpc>
              <a:defRPr sz="1200" b="1"/>
            </a:pPr>
            <a:endParaRPr/>
          </a:p>
          <a:p>
            <a:pPr marL="285750" indent="-285750">
              <a:lnSpc>
                <a:spcPct val="120000"/>
              </a:lnSpc>
              <a:buSzPct val="100000"/>
              <a:buFont typeface="Arial"/>
              <a:buChar char="•"/>
              <a:defRPr sz="1200">
                <a:latin typeface="Söhne"/>
                <a:ea typeface="Söhne"/>
                <a:cs typeface="Söhne"/>
                <a:sym typeface="Söhne"/>
              </a:defRPr>
            </a:pPr>
            <a:r>
              <a:t>Software development Cost</a:t>
            </a:r>
          </a:p>
          <a:p>
            <a:pPr marL="285750" indent="-285750">
              <a:lnSpc>
                <a:spcPct val="120000"/>
              </a:lnSpc>
              <a:buSzPct val="100000"/>
              <a:buFont typeface="Arial"/>
              <a:buChar char="•"/>
              <a:defRPr sz="1200">
                <a:latin typeface="Söhne"/>
                <a:ea typeface="Söhne"/>
                <a:cs typeface="Söhne"/>
                <a:sym typeface="Söhne"/>
              </a:defRPr>
            </a:pPr>
            <a:r>
              <a:t>License Cost</a:t>
            </a:r>
          </a:p>
          <a:p>
            <a:pPr marL="285750" indent="-285750">
              <a:lnSpc>
                <a:spcPct val="120000"/>
              </a:lnSpc>
              <a:buSzPct val="100000"/>
              <a:buFont typeface="Arial"/>
              <a:buChar char="•"/>
              <a:defRPr sz="1200">
                <a:latin typeface="Söhne"/>
                <a:ea typeface="Söhne"/>
                <a:cs typeface="Söhne"/>
                <a:sym typeface="Söhne"/>
              </a:defRPr>
            </a:pPr>
            <a:r>
              <a:t>Collaboration cost (</a:t>
            </a:r>
            <a:r>
              <a:rPr i="1"/>
              <a:t>for tools which restrict monitoring</a:t>
            </a:r>
            <a:r>
              <a:t>)</a:t>
            </a:r>
          </a:p>
        </p:txBody>
      </p:sp>
      <p:sp>
        <p:nvSpPr>
          <p:cNvPr id="534" name="TextBox 64"/>
          <p:cNvSpPr txBox="1"/>
          <p:nvPr/>
        </p:nvSpPr>
        <p:spPr>
          <a:xfrm>
            <a:off x="6330618" y="4731923"/>
            <a:ext cx="4393933" cy="1229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20000"/>
              </a:lnSpc>
              <a:defRPr b="1"/>
            </a:pPr>
            <a:r>
              <a:t>Revenue Stream</a:t>
            </a:r>
          </a:p>
          <a:p>
            <a:pPr>
              <a:lnSpc>
                <a:spcPct val="120000"/>
              </a:lnSpc>
              <a:defRPr sz="1200" b="1"/>
            </a:pPr>
            <a:endParaRPr/>
          </a:p>
          <a:p>
            <a:pPr marL="285750" indent="-285750">
              <a:lnSpc>
                <a:spcPct val="120000"/>
              </a:lnSpc>
              <a:buSzPct val="100000"/>
              <a:buFont typeface="Arial"/>
              <a:buChar char="•"/>
              <a:defRPr sz="1200">
                <a:latin typeface="Söhne"/>
                <a:ea typeface="Söhne"/>
                <a:cs typeface="Söhne"/>
                <a:sym typeface="Söhne"/>
              </a:defRPr>
            </a:pPr>
            <a:r>
              <a:t>Base Product sale</a:t>
            </a:r>
          </a:p>
          <a:p>
            <a:pPr marL="285750" indent="-285750">
              <a:lnSpc>
                <a:spcPct val="120000"/>
              </a:lnSpc>
              <a:buSzPct val="100000"/>
              <a:buFont typeface="Arial"/>
              <a:buChar char="•"/>
              <a:defRPr sz="1200">
                <a:latin typeface="Söhne"/>
                <a:ea typeface="Söhne"/>
                <a:cs typeface="Söhne"/>
                <a:sym typeface="Söhne"/>
              </a:defRPr>
            </a:pPr>
            <a:r>
              <a:t>Modifications in base product revenue</a:t>
            </a:r>
          </a:p>
          <a:p>
            <a:pPr marL="285750" indent="-285750">
              <a:lnSpc>
                <a:spcPct val="120000"/>
              </a:lnSpc>
              <a:buSzPct val="100000"/>
              <a:buFont typeface="Arial"/>
              <a:buChar char="•"/>
              <a:defRPr sz="1200">
                <a:latin typeface="Söhne"/>
                <a:ea typeface="Söhne"/>
                <a:cs typeface="Söhne"/>
                <a:sym typeface="Söhne"/>
              </a:defRPr>
            </a:pPr>
            <a:r>
              <a:t>Product Maintenance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lide Number Placeholder 5"/>
          <p:cNvSpPr txBox="1">
            <a:spLocks noGrp="1"/>
          </p:cNvSpPr>
          <p:nvPr>
            <p:ph type="sldNum" sz="quarter" idx="2"/>
          </p:nvPr>
        </p:nvSpPr>
        <p:spPr>
          <a:xfrm>
            <a:off x="11760000" y="6527324"/>
            <a:ext cx="432000" cy="1778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l"/>
          </a:lstStyle>
          <a:p>
            <a:fld id="{86CB4B4D-7CA3-9044-876B-883B54F8677D}" type="slidenum">
              <a:t>14</a:t>
            </a:fld>
            <a:endParaRPr/>
          </a:p>
        </p:txBody>
      </p:sp>
      <p:grpSp>
        <p:nvGrpSpPr>
          <p:cNvPr id="539" name="Title 1"/>
          <p:cNvGrpSpPr/>
          <p:nvPr/>
        </p:nvGrpSpPr>
        <p:grpSpPr>
          <a:xfrm>
            <a:off x="3813516" y="-15960"/>
            <a:ext cx="8378484" cy="1236301"/>
            <a:chOff x="0" y="0"/>
            <a:chExt cx="8378483" cy="1236300"/>
          </a:xfrm>
        </p:grpSpPr>
        <p:sp>
          <p:nvSpPr>
            <p:cNvPr id="537" name="Rectangle"/>
            <p:cNvSpPr/>
            <p:nvPr/>
          </p:nvSpPr>
          <p:spPr>
            <a:xfrm>
              <a:off x="0" y="0"/>
              <a:ext cx="8378484" cy="1124346"/>
            </a:xfrm>
            <a:prstGeom prst="rect">
              <a:avLst/>
            </a:prstGeom>
            <a:solidFill>
              <a:srgbClr val="FFFFFF"/>
            </a:solidFill>
            <a:ln w="12700" cap="flat">
              <a:noFill/>
              <a:miter lim="400000"/>
            </a:ln>
            <a:effectLst/>
          </p:spPr>
          <p:txBody>
            <a:bodyPr wrap="square" lIns="45719" tIns="45719" rIns="45719" bIns="45719" numCol="1" anchor="t">
              <a:noAutofit/>
            </a:bodyPr>
            <a:lstStyle/>
            <a:p>
              <a:pPr>
                <a:lnSpc>
                  <a:spcPct val="90000"/>
                </a:lnSpc>
                <a:defRPr sz="6000" spc="-300">
                  <a:solidFill>
                    <a:srgbClr val="404040"/>
                  </a:solidFill>
                  <a:latin typeface="Corbel"/>
                  <a:ea typeface="Corbel"/>
                  <a:cs typeface="Corbel"/>
                  <a:sym typeface="Corbel"/>
                </a:defRPr>
              </a:pPr>
              <a:endParaRPr/>
            </a:p>
          </p:txBody>
        </p:sp>
        <p:sp>
          <p:nvSpPr>
            <p:cNvPr id="538" name="Work Products"/>
            <p:cNvSpPr txBox="1"/>
            <p:nvPr/>
          </p:nvSpPr>
          <p:spPr>
            <a:xfrm>
              <a:off x="0" y="0"/>
              <a:ext cx="8306484" cy="12363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79999" tIns="179999" rIns="179999" bIns="179999" numCol="1" anchor="t">
              <a:spAutoFit/>
            </a:bodyPr>
            <a:lstStyle>
              <a:lvl1pPr>
                <a:lnSpc>
                  <a:spcPct val="90000"/>
                </a:lnSpc>
                <a:defRPr sz="6000" b="1" spc="-300">
                  <a:solidFill>
                    <a:srgbClr val="333333"/>
                  </a:solidFill>
                </a:defRPr>
              </a:lvl1pPr>
            </a:lstStyle>
            <a:p>
              <a:r>
                <a:t>Work Products</a:t>
              </a:r>
            </a:p>
          </p:txBody>
        </p:sp>
      </p:grpSp>
      <p:sp>
        <p:nvSpPr>
          <p:cNvPr id="540" name="Rectangle 42"/>
          <p:cNvSpPr/>
          <p:nvPr/>
        </p:nvSpPr>
        <p:spPr>
          <a:xfrm>
            <a:off x="3813516" y="1108386"/>
            <a:ext cx="8378484" cy="116683"/>
          </a:xfrm>
          <a:prstGeom prst="rect">
            <a:avLst/>
          </a:prstGeom>
          <a:solidFill>
            <a:schemeClr val="accent1"/>
          </a:solidFill>
          <a:ln w="12700">
            <a:miter lim="400000"/>
          </a:ln>
        </p:spPr>
        <p:txBody>
          <a:bodyPr lIns="45719" rIns="45719" anchor="ctr"/>
          <a:lstStyle/>
          <a:p>
            <a:pPr>
              <a:defRPr>
                <a:solidFill>
                  <a:srgbClr val="FFFFFF"/>
                </a:solidFill>
              </a:defRPr>
            </a:pPr>
            <a:endParaRPr/>
          </a:p>
        </p:txBody>
      </p:sp>
      <p:graphicFrame>
        <p:nvGraphicFramePr>
          <p:cNvPr id="541" name="Table 7"/>
          <p:cNvGraphicFramePr/>
          <p:nvPr/>
        </p:nvGraphicFramePr>
        <p:xfrm>
          <a:off x="588062" y="1775673"/>
          <a:ext cx="11079126" cy="4323300"/>
        </p:xfrm>
        <a:graphic>
          <a:graphicData uri="http://schemas.openxmlformats.org/drawingml/2006/table">
            <a:tbl>
              <a:tblPr firstRow="1" bandRow="1">
                <a:tableStyleId>{4C3C2611-4C71-4FC5-86AE-919BDF0F9419}</a:tableStyleId>
              </a:tblPr>
              <a:tblGrid>
                <a:gridCol w="2843243">
                  <a:extLst>
                    <a:ext uri="{9D8B030D-6E8A-4147-A177-3AD203B41FA5}">
                      <a16:colId xmlns:a16="http://schemas.microsoft.com/office/drawing/2014/main" val="20000"/>
                    </a:ext>
                  </a:extLst>
                </a:gridCol>
                <a:gridCol w="8235883">
                  <a:extLst>
                    <a:ext uri="{9D8B030D-6E8A-4147-A177-3AD203B41FA5}">
                      <a16:colId xmlns:a16="http://schemas.microsoft.com/office/drawing/2014/main" val="20001"/>
                    </a:ext>
                  </a:extLst>
                </a:gridCol>
              </a:tblGrid>
              <a:tr h="632678">
                <a:tc>
                  <a:txBody>
                    <a:bodyPr/>
                    <a:lstStyle/>
                    <a:p>
                      <a:pPr>
                        <a:defRPr sz="1800" b="0">
                          <a:solidFill>
                            <a:srgbClr val="000000"/>
                          </a:solidFill>
                        </a:defRPr>
                      </a:pPr>
                      <a:r>
                        <a:rPr sz="2000" b="1">
                          <a:solidFill>
                            <a:schemeClr val="accent5"/>
                          </a:solidFill>
                          <a:sym typeface="Candara"/>
                        </a:rPr>
                        <a:t>Step</a:t>
                      </a:r>
                    </a:p>
                  </a:txBody>
                  <a:tcPr marL="45720" marR="45720" anchor="ctr" horzOverflow="overflow"/>
                </a:tc>
                <a:tc>
                  <a:txBody>
                    <a:bodyPr/>
                    <a:lstStyle/>
                    <a:p>
                      <a:pPr>
                        <a:defRPr sz="1800" b="0">
                          <a:solidFill>
                            <a:srgbClr val="000000"/>
                          </a:solidFill>
                        </a:defRPr>
                      </a:pPr>
                      <a:r>
                        <a:rPr sz="2000" b="1">
                          <a:solidFill>
                            <a:schemeClr val="accent5"/>
                          </a:solidFill>
                          <a:sym typeface="Candara"/>
                        </a:rPr>
                        <a:t>Work Products</a:t>
                      </a:r>
                    </a:p>
                  </a:txBody>
                  <a:tcPr marL="45720" marR="45720" anchor="ctr" horzOverflow="overflow"/>
                </a:tc>
                <a:extLst>
                  <a:ext uri="{0D108BD9-81ED-4DB2-BD59-A6C34878D82A}">
                    <a16:rowId xmlns:a16="http://schemas.microsoft.com/office/drawing/2014/main" val="10000"/>
                  </a:ext>
                </a:extLst>
              </a:tr>
              <a:tr h="723061">
                <a:tc>
                  <a:txBody>
                    <a:bodyPr/>
                    <a:lstStyle/>
                    <a:p>
                      <a:pPr algn="l">
                        <a:defRPr sz="1800"/>
                      </a:pPr>
                      <a:r>
                        <a:rPr>
                          <a:sym typeface="Candara"/>
                        </a:rPr>
                        <a:t>Identify a product opportunity</a:t>
                      </a:r>
                    </a:p>
                  </a:txBody>
                  <a:tcPr marL="45720" marR="45720" horzOverflow="overflow"/>
                </a:tc>
                <a:tc>
                  <a:txBody>
                    <a:bodyPr/>
                    <a:lstStyle/>
                    <a:p>
                      <a:pPr algn="l">
                        <a:defRPr sz="1800"/>
                      </a:pPr>
                      <a:r>
                        <a:rPr>
                          <a:sym typeface="Candara"/>
                        </a:rPr>
                        <a:t>A description of the customer segment, underserved needs, product, target market, pain points, and value proposition.</a:t>
                      </a:r>
                    </a:p>
                  </a:txBody>
                  <a:tcPr marL="45720" marR="45720" horzOverflow="overflow"/>
                </a:tc>
                <a:extLst>
                  <a:ext uri="{0D108BD9-81ED-4DB2-BD59-A6C34878D82A}">
                    <a16:rowId xmlns:a16="http://schemas.microsoft.com/office/drawing/2014/main" val="10001"/>
                  </a:ext>
                </a:extLst>
              </a:tr>
              <a:tr h="783316">
                <a:tc>
                  <a:txBody>
                    <a:bodyPr/>
                    <a:lstStyle/>
                    <a:p>
                      <a:pPr algn="l">
                        <a:defRPr sz="1800"/>
                      </a:pPr>
                      <a:r>
                        <a:rPr>
                          <a:sym typeface="Candara"/>
                        </a:rPr>
                        <a:t>Assess the opportunity</a:t>
                      </a:r>
                    </a:p>
                  </a:txBody>
                  <a:tcPr marL="45720" marR="45720" horzOverflow="overflow"/>
                </a:tc>
                <a:tc>
                  <a:txBody>
                    <a:bodyPr/>
                    <a:lstStyle/>
                    <a:p>
                      <a:pPr algn="l">
                        <a:defRPr sz="1800"/>
                      </a:pPr>
                      <a:r>
                        <a:rPr>
                          <a:sym typeface="Candara"/>
                        </a:rPr>
                        <a:t>Customer interview and  key insights from each, modified product idea, and finalized value proposition.</a:t>
                      </a:r>
                    </a:p>
                  </a:txBody>
                  <a:tcPr marL="45720" marR="45720" horzOverflow="overflow"/>
                </a:tc>
                <a:extLst>
                  <a:ext uri="{0D108BD9-81ED-4DB2-BD59-A6C34878D82A}">
                    <a16:rowId xmlns:a16="http://schemas.microsoft.com/office/drawing/2014/main" val="10002"/>
                  </a:ext>
                </a:extLst>
              </a:tr>
              <a:tr h="1672077">
                <a:tc>
                  <a:txBody>
                    <a:bodyPr/>
                    <a:lstStyle/>
                    <a:p>
                      <a:pPr algn="l">
                        <a:defRPr sz="1800"/>
                      </a:pPr>
                      <a:r>
                        <a:rPr>
                          <a:sym typeface="Candara"/>
                        </a:rPr>
                        <a:t>Creating the story map for the finalized product</a:t>
                      </a:r>
                    </a:p>
                  </a:txBody>
                  <a:tcPr marL="45720" marR="45720" horzOverflow="overflow"/>
                </a:tc>
                <a:tc>
                  <a:txBody>
                    <a:bodyPr/>
                    <a:lstStyle/>
                    <a:p>
                      <a:pPr algn="l">
                        <a:defRPr sz="1800"/>
                      </a:pPr>
                      <a:r>
                        <a:rPr>
                          <a:sym typeface="Candara"/>
                        </a:rPr>
                        <a:t>Story map of the product's features and how they will be developed over time that includes,
-&gt; User tasks
-&gt; User Stories
-&gt; Release plan</a:t>
                      </a:r>
                    </a:p>
                  </a:txBody>
                  <a:tcPr marL="45720" marR="45720" horzOverflow="overflow"/>
                </a:tc>
                <a:extLst>
                  <a:ext uri="{0D108BD9-81ED-4DB2-BD59-A6C34878D82A}">
                    <a16:rowId xmlns:a16="http://schemas.microsoft.com/office/drawing/2014/main" val="10003"/>
                  </a:ext>
                </a:extLst>
              </a:tr>
              <a:tr h="512168">
                <a:tc>
                  <a:txBody>
                    <a:bodyPr/>
                    <a:lstStyle/>
                    <a:p>
                      <a:pPr algn="l">
                        <a:defRPr sz="1800"/>
                      </a:pPr>
                      <a:r>
                        <a:rPr>
                          <a:sym typeface="Candara"/>
                        </a:rPr>
                        <a:t>Creating the business plan</a:t>
                      </a:r>
                    </a:p>
                  </a:txBody>
                  <a:tcPr marL="45720" marR="45720" horzOverflow="overflow"/>
                </a:tc>
                <a:tc>
                  <a:txBody>
                    <a:bodyPr/>
                    <a:lstStyle/>
                    <a:p>
                      <a:pPr algn="l">
                        <a:defRPr sz="1800"/>
                      </a:pPr>
                      <a:r>
                        <a:rPr>
                          <a:sym typeface="Candara"/>
                        </a:rPr>
                        <a:t>A one-page visual summary of the business plan using start up canvas template.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Slide Number Placeholder 5"/>
          <p:cNvSpPr txBox="1">
            <a:spLocks noGrp="1"/>
          </p:cNvSpPr>
          <p:nvPr>
            <p:ph type="sldNum" sz="quarter" idx="2"/>
          </p:nvPr>
        </p:nvSpPr>
        <p:spPr>
          <a:xfrm>
            <a:off x="11760000" y="6527324"/>
            <a:ext cx="432000" cy="1778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l"/>
          </a:lstStyle>
          <a:p>
            <a:fld id="{86CB4B4D-7CA3-9044-876B-883B54F8677D}" type="slidenum">
              <a:t>15</a:t>
            </a:fld>
            <a:endParaRPr/>
          </a:p>
        </p:txBody>
      </p:sp>
      <p:grpSp>
        <p:nvGrpSpPr>
          <p:cNvPr id="546" name="Title 1"/>
          <p:cNvGrpSpPr/>
          <p:nvPr/>
        </p:nvGrpSpPr>
        <p:grpSpPr>
          <a:xfrm>
            <a:off x="3813516" y="-15960"/>
            <a:ext cx="8378484" cy="1236301"/>
            <a:chOff x="0" y="0"/>
            <a:chExt cx="8378483" cy="1236300"/>
          </a:xfrm>
        </p:grpSpPr>
        <p:sp>
          <p:nvSpPr>
            <p:cNvPr id="544" name="Rectangle"/>
            <p:cNvSpPr/>
            <p:nvPr/>
          </p:nvSpPr>
          <p:spPr>
            <a:xfrm>
              <a:off x="0" y="0"/>
              <a:ext cx="8378484" cy="1124346"/>
            </a:xfrm>
            <a:prstGeom prst="rect">
              <a:avLst/>
            </a:prstGeom>
            <a:solidFill>
              <a:srgbClr val="FFFFFF"/>
            </a:solidFill>
            <a:ln w="12700" cap="flat">
              <a:noFill/>
              <a:miter lim="400000"/>
            </a:ln>
            <a:effectLst/>
          </p:spPr>
          <p:txBody>
            <a:bodyPr wrap="square" lIns="45719" tIns="45719" rIns="45719" bIns="45719" numCol="1" anchor="t">
              <a:noAutofit/>
            </a:bodyPr>
            <a:lstStyle/>
            <a:p>
              <a:pPr>
                <a:lnSpc>
                  <a:spcPct val="90000"/>
                </a:lnSpc>
                <a:defRPr sz="6000" spc="-300">
                  <a:solidFill>
                    <a:srgbClr val="404040"/>
                  </a:solidFill>
                  <a:latin typeface="Corbel"/>
                  <a:ea typeface="Corbel"/>
                  <a:cs typeface="Corbel"/>
                  <a:sym typeface="Corbel"/>
                </a:defRPr>
              </a:pPr>
              <a:endParaRPr/>
            </a:p>
          </p:txBody>
        </p:sp>
        <p:sp>
          <p:nvSpPr>
            <p:cNvPr id="545" name="Outcomes"/>
            <p:cNvSpPr txBox="1"/>
            <p:nvPr/>
          </p:nvSpPr>
          <p:spPr>
            <a:xfrm>
              <a:off x="0" y="0"/>
              <a:ext cx="8306484" cy="12363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79999" tIns="179999" rIns="179999" bIns="179999" numCol="1" anchor="t">
              <a:spAutoFit/>
            </a:bodyPr>
            <a:lstStyle>
              <a:lvl1pPr>
                <a:lnSpc>
                  <a:spcPct val="90000"/>
                </a:lnSpc>
                <a:defRPr sz="6000" b="1" spc="-300">
                  <a:solidFill>
                    <a:srgbClr val="333333"/>
                  </a:solidFill>
                </a:defRPr>
              </a:lvl1pPr>
            </a:lstStyle>
            <a:p>
              <a:r>
                <a:t>Outcomes</a:t>
              </a:r>
            </a:p>
          </p:txBody>
        </p:sp>
      </p:grpSp>
      <p:sp>
        <p:nvSpPr>
          <p:cNvPr id="547" name="Rectangle 42"/>
          <p:cNvSpPr/>
          <p:nvPr/>
        </p:nvSpPr>
        <p:spPr>
          <a:xfrm>
            <a:off x="3813516" y="1108386"/>
            <a:ext cx="8378484" cy="116683"/>
          </a:xfrm>
          <a:prstGeom prst="rect">
            <a:avLst/>
          </a:prstGeom>
          <a:solidFill>
            <a:schemeClr val="accent1"/>
          </a:solidFill>
          <a:ln w="12700">
            <a:miter lim="400000"/>
          </a:ln>
        </p:spPr>
        <p:txBody>
          <a:bodyPr lIns="45719" rIns="45719" anchor="ctr"/>
          <a:lstStyle/>
          <a:p>
            <a:pPr>
              <a:defRPr>
                <a:solidFill>
                  <a:srgbClr val="FFFFFF"/>
                </a:solidFill>
              </a:defRPr>
            </a:pPr>
            <a:endParaRPr/>
          </a:p>
        </p:txBody>
      </p:sp>
      <p:graphicFrame>
        <p:nvGraphicFramePr>
          <p:cNvPr id="548" name="Table 7"/>
          <p:cNvGraphicFramePr/>
          <p:nvPr/>
        </p:nvGraphicFramePr>
        <p:xfrm>
          <a:off x="542260" y="1744372"/>
          <a:ext cx="11047229" cy="4351990"/>
        </p:xfrm>
        <a:graphic>
          <a:graphicData uri="http://schemas.openxmlformats.org/drawingml/2006/table">
            <a:tbl>
              <a:tblPr firstRow="1" bandRow="1">
                <a:tableStyleId>{4C3C2611-4C71-4FC5-86AE-919BDF0F9419}</a:tableStyleId>
              </a:tblPr>
              <a:tblGrid>
                <a:gridCol w="2526578">
                  <a:extLst>
                    <a:ext uri="{9D8B030D-6E8A-4147-A177-3AD203B41FA5}">
                      <a16:colId xmlns:a16="http://schemas.microsoft.com/office/drawing/2014/main" val="20000"/>
                    </a:ext>
                  </a:extLst>
                </a:gridCol>
                <a:gridCol w="8520651">
                  <a:extLst>
                    <a:ext uri="{9D8B030D-6E8A-4147-A177-3AD203B41FA5}">
                      <a16:colId xmlns:a16="http://schemas.microsoft.com/office/drawing/2014/main" val="20001"/>
                    </a:ext>
                  </a:extLst>
                </a:gridCol>
              </a:tblGrid>
              <a:tr h="658867">
                <a:tc>
                  <a:txBody>
                    <a:bodyPr/>
                    <a:lstStyle/>
                    <a:p>
                      <a:pPr>
                        <a:defRPr sz="1800" b="0">
                          <a:solidFill>
                            <a:srgbClr val="000000"/>
                          </a:solidFill>
                        </a:defRPr>
                      </a:pPr>
                      <a:r>
                        <a:rPr sz="2000" b="1">
                          <a:solidFill>
                            <a:schemeClr val="accent5"/>
                          </a:solidFill>
                          <a:sym typeface="Candara"/>
                        </a:rPr>
                        <a:t>Step</a:t>
                      </a:r>
                    </a:p>
                  </a:txBody>
                  <a:tcPr marL="45720" marR="45720" anchor="ctr" horzOverflow="overflow"/>
                </a:tc>
                <a:tc>
                  <a:txBody>
                    <a:bodyPr/>
                    <a:lstStyle/>
                    <a:p>
                      <a:pPr>
                        <a:defRPr sz="1800" b="0">
                          <a:solidFill>
                            <a:srgbClr val="000000"/>
                          </a:solidFill>
                        </a:defRPr>
                      </a:pPr>
                      <a:r>
                        <a:rPr sz="2000" b="1">
                          <a:solidFill>
                            <a:schemeClr val="accent5"/>
                          </a:solidFill>
                          <a:sym typeface="Candara"/>
                        </a:rPr>
                        <a:t>Outcome</a:t>
                      </a:r>
                    </a:p>
                  </a:txBody>
                  <a:tcPr marL="45720" marR="45720" anchor="ctr" horzOverflow="overflow"/>
                </a:tc>
                <a:extLst>
                  <a:ext uri="{0D108BD9-81ED-4DB2-BD59-A6C34878D82A}">
                    <a16:rowId xmlns:a16="http://schemas.microsoft.com/office/drawing/2014/main" val="10000"/>
                  </a:ext>
                </a:extLst>
              </a:tr>
              <a:tr h="762898">
                <a:tc>
                  <a:txBody>
                    <a:bodyPr/>
                    <a:lstStyle/>
                    <a:p>
                      <a:pPr algn="l">
                        <a:defRPr sz="1800"/>
                      </a:pPr>
                      <a:r>
                        <a:rPr>
                          <a:sym typeface="Candara"/>
                        </a:rPr>
                        <a:t>Identify a product opportunity</a:t>
                      </a:r>
                    </a:p>
                  </a:txBody>
                  <a:tcPr marL="45720" marR="45720" horzOverflow="overflow"/>
                </a:tc>
                <a:tc>
                  <a:txBody>
                    <a:bodyPr/>
                    <a:lstStyle/>
                    <a:p>
                      <a:pPr algn="l">
                        <a:defRPr sz="1800"/>
                      </a:pPr>
                      <a:r>
                        <a:rPr>
                          <a:sym typeface="Candara"/>
                        </a:rPr>
                        <a:t>A clear understanding of the customer needs, product features, and market opportunities for the proposed product idea.</a:t>
                      </a:r>
                    </a:p>
                  </a:txBody>
                  <a:tcPr marL="45720" marR="45720" horzOverflow="overflow"/>
                </a:tc>
                <a:extLst>
                  <a:ext uri="{0D108BD9-81ED-4DB2-BD59-A6C34878D82A}">
                    <a16:rowId xmlns:a16="http://schemas.microsoft.com/office/drawing/2014/main" val="10001"/>
                  </a:ext>
                </a:extLst>
              </a:tr>
              <a:tr h="814915">
                <a:tc>
                  <a:txBody>
                    <a:bodyPr/>
                    <a:lstStyle/>
                    <a:p>
                      <a:pPr algn="l">
                        <a:defRPr sz="1800"/>
                      </a:pPr>
                      <a:r>
                        <a:rPr>
                          <a:sym typeface="Candara"/>
                        </a:rPr>
                        <a:t>Assess the opportunity</a:t>
                      </a:r>
                    </a:p>
                  </a:txBody>
                  <a:tcPr marL="45720" marR="45720" horzOverflow="overflow"/>
                </a:tc>
                <a:tc>
                  <a:txBody>
                    <a:bodyPr/>
                    <a:lstStyle/>
                    <a:p>
                      <a:pPr algn="l">
                        <a:defRPr sz="1800"/>
                      </a:pPr>
                      <a:r>
                        <a:rPr>
                          <a:sym typeface="Candara"/>
                        </a:rPr>
                        <a:t>A refined product idea and value proposition based on customer feedback, and a deeper understanding of the target market.</a:t>
                      </a:r>
                    </a:p>
                  </a:txBody>
                  <a:tcPr marL="45720" marR="45720" horzOverflow="overflow"/>
                </a:tc>
                <a:extLst>
                  <a:ext uri="{0D108BD9-81ED-4DB2-BD59-A6C34878D82A}">
                    <a16:rowId xmlns:a16="http://schemas.microsoft.com/office/drawing/2014/main" val="10002"/>
                  </a:ext>
                </a:extLst>
              </a:tr>
              <a:tr h="1005639">
                <a:tc>
                  <a:txBody>
                    <a:bodyPr/>
                    <a:lstStyle/>
                    <a:p>
                      <a:pPr algn="l">
                        <a:defRPr sz="1800"/>
                      </a:pPr>
                      <a:r>
                        <a:rPr>
                          <a:sym typeface="Candara"/>
                        </a:rPr>
                        <a:t>Creating the story map for the finalized product</a:t>
                      </a:r>
                    </a:p>
                  </a:txBody>
                  <a:tcPr marL="45720" marR="45720" horzOverflow="overflow"/>
                </a:tc>
                <a:tc>
                  <a:txBody>
                    <a:bodyPr/>
                    <a:lstStyle/>
                    <a:p>
                      <a:pPr algn="l">
                        <a:defRPr sz="1800"/>
                      </a:pPr>
                      <a:r>
                        <a:rPr>
                          <a:sym typeface="Candara"/>
                        </a:rPr>
                        <a:t>A visual representation of the product's key features and how they will be developed over time.</a:t>
                      </a:r>
                    </a:p>
                  </a:txBody>
                  <a:tcPr marL="45720" marR="45720" horzOverflow="overflow"/>
                </a:tc>
                <a:extLst>
                  <a:ext uri="{0D108BD9-81ED-4DB2-BD59-A6C34878D82A}">
                    <a16:rowId xmlns:a16="http://schemas.microsoft.com/office/drawing/2014/main" val="10003"/>
                  </a:ext>
                </a:extLst>
              </a:tr>
              <a:tr h="1109671">
                <a:tc>
                  <a:txBody>
                    <a:bodyPr/>
                    <a:lstStyle/>
                    <a:p>
                      <a:pPr algn="l">
                        <a:defRPr sz="1800"/>
                      </a:pPr>
                      <a:r>
                        <a:rPr>
                          <a:sym typeface="Candara"/>
                        </a:rPr>
                        <a:t>Creating the business plan</a:t>
                      </a:r>
                    </a:p>
                  </a:txBody>
                  <a:tcPr marL="45720" marR="45720" horzOverflow="overflow"/>
                </a:tc>
                <a:tc>
                  <a:txBody>
                    <a:bodyPr/>
                    <a:lstStyle/>
                    <a:p>
                      <a:pPr algn="l">
                        <a:defRPr sz="1800"/>
                      </a:pPr>
                      <a:r>
                        <a:rPr>
                          <a:sym typeface="Candara"/>
                        </a:rPr>
                        <a:t>A one-page summary of our business plan that includes the key elements of the product, target customer segment, value proposition, revenue streams, and cost structure, based on customer feedback and market analysis.</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Slide Number Placeholder 5"/>
          <p:cNvSpPr txBox="1">
            <a:spLocks noGrp="1"/>
          </p:cNvSpPr>
          <p:nvPr>
            <p:ph type="sldNum" sz="quarter" idx="2"/>
          </p:nvPr>
        </p:nvSpPr>
        <p:spPr>
          <a:xfrm>
            <a:off x="11760000" y="6527324"/>
            <a:ext cx="432000" cy="1778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l"/>
          </a:lstStyle>
          <a:p>
            <a:fld id="{86CB4B4D-7CA3-9044-876B-883B54F8677D}" type="slidenum">
              <a:t>16</a:t>
            </a:fld>
            <a:endParaRPr/>
          </a:p>
        </p:txBody>
      </p:sp>
      <p:grpSp>
        <p:nvGrpSpPr>
          <p:cNvPr id="553" name="Title 1"/>
          <p:cNvGrpSpPr/>
          <p:nvPr/>
        </p:nvGrpSpPr>
        <p:grpSpPr>
          <a:xfrm>
            <a:off x="2120831" y="-114715"/>
            <a:ext cx="10071170" cy="1879582"/>
            <a:chOff x="0" y="0"/>
            <a:chExt cx="10071168" cy="1879580"/>
          </a:xfrm>
        </p:grpSpPr>
        <p:sp>
          <p:nvSpPr>
            <p:cNvPr id="551" name="Rectangle"/>
            <p:cNvSpPr/>
            <p:nvPr/>
          </p:nvSpPr>
          <p:spPr>
            <a:xfrm>
              <a:off x="0" y="0"/>
              <a:ext cx="10071169" cy="1256368"/>
            </a:xfrm>
            <a:prstGeom prst="rect">
              <a:avLst/>
            </a:prstGeom>
            <a:solidFill>
              <a:srgbClr val="FFFFFF"/>
            </a:solidFill>
            <a:ln w="12700" cap="flat">
              <a:noFill/>
              <a:miter lim="400000"/>
            </a:ln>
            <a:effectLst/>
          </p:spPr>
          <p:txBody>
            <a:bodyPr wrap="square" lIns="45719" tIns="45719" rIns="45719" bIns="45719" numCol="1" anchor="t">
              <a:noAutofit/>
            </a:bodyPr>
            <a:lstStyle/>
            <a:p>
              <a:pPr>
                <a:lnSpc>
                  <a:spcPct val="90000"/>
                </a:lnSpc>
                <a:defRPr sz="6000" b="1" spc="-300">
                  <a:solidFill>
                    <a:srgbClr val="333333"/>
                  </a:solidFill>
                </a:defRPr>
              </a:pPr>
              <a:endParaRPr/>
            </a:p>
          </p:txBody>
        </p:sp>
        <p:sp>
          <p:nvSpPr>
            <p:cNvPr id="552" name="Key learnings – Poulomi (2022MT93218)"/>
            <p:cNvSpPr txBox="1"/>
            <p:nvPr/>
          </p:nvSpPr>
          <p:spPr>
            <a:xfrm>
              <a:off x="0" y="0"/>
              <a:ext cx="9990715" cy="18795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79999" tIns="179999" rIns="179999" bIns="179999" numCol="1" anchor="t">
              <a:noAutofit/>
            </a:bodyPr>
            <a:lstStyle/>
            <a:p>
              <a:pPr>
                <a:lnSpc>
                  <a:spcPct val="90000"/>
                </a:lnSpc>
                <a:defRPr sz="6000" b="1" spc="-300">
                  <a:solidFill>
                    <a:srgbClr val="333333"/>
                  </a:solidFill>
                </a:defRPr>
              </a:pPr>
              <a:r>
                <a:t>Key learnings – </a:t>
              </a:r>
              <a:r>
                <a:rPr sz="3600"/>
                <a:t>Poulomi (2022MT93218)</a:t>
              </a:r>
            </a:p>
          </p:txBody>
        </p:sp>
      </p:grpSp>
      <p:sp>
        <p:nvSpPr>
          <p:cNvPr id="554" name="Rectangle 42"/>
          <p:cNvSpPr/>
          <p:nvPr/>
        </p:nvSpPr>
        <p:spPr>
          <a:xfrm>
            <a:off x="3179134" y="1108386"/>
            <a:ext cx="9012867" cy="116683"/>
          </a:xfrm>
          <a:prstGeom prst="rect">
            <a:avLst/>
          </a:prstGeom>
          <a:solidFill>
            <a:schemeClr val="accent1"/>
          </a:solidFill>
          <a:ln w="12700">
            <a:miter lim="400000"/>
          </a:ln>
        </p:spPr>
        <p:txBody>
          <a:bodyPr lIns="45719" rIns="45719" anchor="ctr"/>
          <a:lstStyle/>
          <a:p>
            <a:pPr>
              <a:defRPr>
                <a:solidFill>
                  <a:srgbClr val="FFFFFF"/>
                </a:solidFill>
              </a:defRPr>
            </a:pPr>
            <a:endParaRPr/>
          </a:p>
        </p:txBody>
      </p:sp>
      <p:sp>
        <p:nvSpPr>
          <p:cNvPr id="555" name="TextBox 1"/>
          <p:cNvSpPr txBox="1"/>
          <p:nvPr/>
        </p:nvSpPr>
        <p:spPr>
          <a:xfrm>
            <a:off x="825440" y="1580871"/>
            <a:ext cx="10541119" cy="4358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lnSpc>
                <a:spcPct val="150000"/>
              </a:lnSpc>
              <a:buSzPct val="100000"/>
              <a:buChar char="❑"/>
            </a:pPr>
            <a:r>
              <a:t>Entrepreneurial thought process in identifying market opportunity, customer segment, product opportunity and value proposition</a:t>
            </a:r>
          </a:p>
          <a:p>
            <a:pPr marL="285750" indent="-285750">
              <a:lnSpc>
                <a:spcPct val="150000"/>
              </a:lnSpc>
              <a:buSzPct val="100000"/>
              <a:buChar char="❑"/>
            </a:pPr>
            <a:endParaRPr/>
          </a:p>
          <a:p>
            <a:pPr marL="285750" indent="-285750">
              <a:lnSpc>
                <a:spcPct val="150000"/>
              </a:lnSpc>
              <a:buSzPct val="100000"/>
              <a:buChar char="❑"/>
            </a:pPr>
            <a:r>
              <a:t>A bottom-up exercise to ideate, conceptualize and design a new product proposition – this has been helpful to relate to the class discussions and materials we are going through</a:t>
            </a:r>
          </a:p>
          <a:p>
            <a:pPr marL="285750" indent="-285750">
              <a:lnSpc>
                <a:spcPct val="150000"/>
              </a:lnSpc>
              <a:buSzPct val="100000"/>
              <a:buChar char="❑"/>
            </a:pPr>
            <a:endParaRPr/>
          </a:p>
          <a:p>
            <a:pPr marL="285750" indent="-285750">
              <a:lnSpc>
                <a:spcPct val="150000"/>
              </a:lnSpc>
              <a:buSzPct val="100000"/>
              <a:buChar char="❑"/>
            </a:pPr>
            <a:r>
              <a:t>An in-depth study of work-of-home challenges across organization and customer ask as part of our envisioned product planning process</a:t>
            </a:r>
          </a:p>
          <a:p>
            <a:pPr marL="285750" indent="-285750">
              <a:lnSpc>
                <a:spcPct val="150000"/>
              </a:lnSpc>
              <a:buSzPct val="100000"/>
              <a:buChar char="❑"/>
            </a:pPr>
            <a:endParaRPr/>
          </a:p>
          <a:p>
            <a:pPr marL="285750" indent="-285750">
              <a:lnSpc>
                <a:spcPct val="150000"/>
              </a:lnSpc>
              <a:buSzPct val="100000"/>
              <a:buChar char="❑"/>
            </a:pPr>
            <a:r>
              <a:t>An opportunity to work in a collaborative manner with our batch mates and a closer connect as an integrated group</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Slide Number Placeholder 5"/>
          <p:cNvSpPr txBox="1">
            <a:spLocks noGrp="1"/>
          </p:cNvSpPr>
          <p:nvPr>
            <p:ph type="sldNum" sz="quarter" idx="2"/>
          </p:nvPr>
        </p:nvSpPr>
        <p:spPr>
          <a:xfrm>
            <a:off x="11760000" y="6527324"/>
            <a:ext cx="432000" cy="1778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l"/>
          </a:lstStyle>
          <a:p>
            <a:fld id="{86CB4B4D-7CA3-9044-876B-883B54F8677D}" type="slidenum">
              <a:t>17</a:t>
            </a:fld>
            <a:endParaRPr/>
          </a:p>
        </p:txBody>
      </p:sp>
      <p:grpSp>
        <p:nvGrpSpPr>
          <p:cNvPr id="560" name="Title 1"/>
          <p:cNvGrpSpPr/>
          <p:nvPr/>
        </p:nvGrpSpPr>
        <p:grpSpPr>
          <a:xfrm>
            <a:off x="2523955" y="-77098"/>
            <a:ext cx="9668046" cy="1804348"/>
            <a:chOff x="0" y="0"/>
            <a:chExt cx="9668044" cy="1804346"/>
          </a:xfrm>
        </p:grpSpPr>
        <p:sp>
          <p:nvSpPr>
            <p:cNvPr id="558" name="Rectangle"/>
            <p:cNvSpPr/>
            <p:nvPr/>
          </p:nvSpPr>
          <p:spPr>
            <a:xfrm>
              <a:off x="0" y="0"/>
              <a:ext cx="9668045" cy="1206078"/>
            </a:xfrm>
            <a:prstGeom prst="rect">
              <a:avLst/>
            </a:prstGeom>
            <a:solidFill>
              <a:srgbClr val="FFFFFF"/>
            </a:solidFill>
            <a:ln w="12700" cap="flat">
              <a:noFill/>
              <a:miter lim="400000"/>
            </a:ln>
            <a:effectLst/>
          </p:spPr>
          <p:txBody>
            <a:bodyPr wrap="square" lIns="45719" tIns="45719" rIns="45719" bIns="45719" numCol="1" anchor="t">
              <a:noAutofit/>
            </a:bodyPr>
            <a:lstStyle/>
            <a:p>
              <a:pPr>
                <a:lnSpc>
                  <a:spcPct val="90000"/>
                </a:lnSpc>
                <a:defRPr sz="6000" b="1" spc="-300">
                  <a:solidFill>
                    <a:srgbClr val="333333"/>
                  </a:solidFill>
                </a:defRPr>
              </a:pPr>
              <a:endParaRPr/>
            </a:p>
          </p:txBody>
        </p:sp>
        <p:sp>
          <p:nvSpPr>
            <p:cNvPr id="559" name="Key learnings – Pawan (2022MT93061)"/>
            <p:cNvSpPr txBox="1"/>
            <p:nvPr/>
          </p:nvSpPr>
          <p:spPr>
            <a:xfrm>
              <a:off x="0" y="0"/>
              <a:ext cx="9590811" cy="18043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79999" tIns="179999" rIns="179999" bIns="179999" numCol="1" anchor="t">
              <a:noAutofit/>
            </a:bodyPr>
            <a:lstStyle/>
            <a:p>
              <a:pPr>
                <a:lnSpc>
                  <a:spcPct val="90000"/>
                </a:lnSpc>
                <a:defRPr sz="6000" b="1" spc="-300">
                  <a:solidFill>
                    <a:srgbClr val="333333"/>
                  </a:solidFill>
                </a:defRPr>
              </a:pPr>
              <a:r>
                <a:t>Key learnings – </a:t>
              </a:r>
              <a:r>
                <a:rPr sz="3600"/>
                <a:t>Pawan (2022MT93061)</a:t>
              </a:r>
            </a:p>
          </p:txBody>
        </p:sp>
      </p:grpSp>
      <p:sp>
        <p:nvSpPr>
          <p:cNvPr id="561" name="Rectangle 42"/>
          <p:cNvSpPr/>
          <p:nvPr/>
        </p:nvSpPr>
        <p:spPr>
          <a:xfrm>
            <a:off x="3179134" y="1108386"/>
            <a:ext cx="9012867" cy="116683"/>
          </a:xfrm>
          <a:prstGeom prst="rect">
            <a:avLst/>
          </a:prstGeom>
          <a:solidFill>
            <a:schemeClr val="accent1"/>
          </a:solidFill>
          <a:ln w="12700">
            <a:miter lim="400000"/>
          </a:ln>
        </p:spPr>
        <p:txBody>
          <a:bodyPr lIns="45719" rIns="45719" anchor="ctr"/>
          <a:lstStyle/>
          <a:p>
            <a:pPr>
              <a:defRPr>
                <a:solidFill>
                  <a:srgbClr val="FFFFFF"/>
                </a:solidFill>
              </a:defRPr>
            </a:pPr>
            <a:endParaRPr/>
          </a:p>
        </p:txBody>
      </p:sp>
      <p:sp>
        <p:nvSpPr>
          <p:cNvPr id="562" name="TextBox 1"/>
          <p:cNvSpPr txBox="1"/>
          <p:nvPr/>
        </p:nvSpPr>
        <p:spPr>
          <a:xfrm>
            <a:off x="825440" y="1580870"/>
            <a:ext cx="10541119" cy="5158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lnSpc>
                <a:spcPct val="200000"/>
              </a:lnSpc>
              <a:buSzPct val="100000"/>
              <a:buChar char="❑"/>
            </a:pPr>
            <a:r>
              <a:t>Importance of identifying customer pain points and needs and using them to drive product development.</a:t>
            </a:r>
          </a:p>
          <a:p>
            <a:pPr marL="285750" indent="-285750">
              <a:lnSpc>
                <a:spcPct val="200000"/>
              </a:lnSpc>
              <a:buSzPct val="100000"/>
              <a:buChar char="❑"/>
            </a:pPr>
            <a:r>
              <a:t>The value of customer feedback and reviews. With help of customer feedback and adapting the product to better meet their needs, we can create a product that truly solves their problems and provides value.</a:t>
            </a:r>
          </a:p>
          <a:p>
            <a:pPr marL="285750" indent="-285750">
              <a:lnSpc>
                <a:spcPct val="200000"/>
              </a:lnSpc>
              <a:buSzPct val="100000"/>
              <a:buChar char="❑"/>
            </a:pPr>
            <a:r>
              <a:t>The story map exercise helped to clarify the different features and components of the product and how they fit together to solve customer pain points.</a:t>
            </a:r>
          </a:p>
          <a:p>
            <a:pPr marL="285750" indent="-285750">
              <a:lnSpc>
                <a:spcPct val="200000"/>
              </a:lnSpc>
              <a:buSzPct val="100000"/>
              <a:buChar char="❑"/>
            </a:pPr>
            <a:r>
              <a:t>Successful product development requires a deep understanding of customer pain points and needs, a willingness to listen to feedback and adapt the product accordingly.</a:t>
            </a:r>
          </a:p>
          <a:p>
            <a:pPr marL="285750" indent="-285750">
              <a:lnSpc>
                <a:spcPct val="200000"/>
              </a:lnSpc>
              <a:buSzPct val="100000"/>
              <a:buChar char="❑"/>
            </a:pPr>
            <a:r>
              <a:t>Great opportunity of working with team and great collaboration among all.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Slide Number Placeholder 5"/>
          <p:cNvSpPr txBox="1">
            <a:spLocks noGrp="1"/>
          </p:cNvSpPr>
          <p:nvPr>
            <p:ph type="sldNum" sz="quarter" idx="2"/>
          </p:nvPr>
        </p:nvSpPr>
        <p:spPr>
          <a:xfrm>
            <a:off x="11760000" y="6527324"/>
            <a:ext cx="432000" cy="1778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l"/>
          </a:lstStyle>
          <a:p>
            <a:fld id="{86CB4B4D-7CA3-9044-876B-883B54F8677D}" type="slidenum">
              <a:t>18</a:t>
            </a:fld>
            <a:endParaRPr/>
          </a:p>
        </p:txBody>
      </p:sp>
      <p:grpSp>
        <p:nvGrpSpPr>
          <p:cNvPr id="567" name="Title 1"/>
          <p:cNvGrpSpPr/>
          <p:nvPr/>
        </p:nvGrpSpPr>
        <p:grpSpPr>
          <a:xfrm>
            <a:off x="2138882" y="-113031"/>
            <a:ext cx="10053119" cy="1876213"/>
            <a:chOff x="0" y="0"/>
            <a:chExt cx="10053117" cy="1876212"/>
          </a:xfrm>
        </p:grpSpPr>
        <p:sp>
          <p:nvSpPr>
            <p:cNvPr id="565" name="Rectangle"/>
            <p:cNvSpPr/>
            <p:nvPr/>
          </p:nvSpPr>
          <p:spPr>
            <a:xfrm>
              <a:off x="0" y="0"/>
              <a:ext cx="10053118" cy="1254116"/>
            </a:xfrm>
            <a:prstGeom prst="rect">
              <a:avLst/>
            </a:prstGeom>
            <a:solidFill>
              <a:srgbClr val="FFFFFF"/>
            </a:solidFill>
            <a:ln w="12700" cap="flat">
              <a:noFill/>
              <a:miter lim="400000"/>
            </a:ln>
            <a:effectLst/>
          </p:spPr>
          <p:txBody>
            <a:bodyPr wrap="square" lIns="45719" tIns="45719" rIns="45719" bIns="45719" numCol="1" anchor="t">
              <a:noAutofit/>
            </a:bodyPr>
            <a:lstStyle/>
            <a:p>
              <a:pPr>
                <a:lnSpc>
                  <a:spcPct val="90000"/>
                </a:lnSpc>
                <a:defRPr sz="6000" b="1" spc="-300">
                  <a:solidFill>
                    <a:srgbClr val="333333"/>
                  </a:solidFill>
                </a:defRPr>
              </a:pPr>
              <a:endParaRPr/>
            </a:p>
          </p:txBody>
        </p:sp>
        <p:sp>
          <p:nvSpPr>
            <p:cNvPr id="566" name="Key learnings – Pavithra S(2022MT93172)"/>
            <p:cNvSpPr txBox="1"/>
            <p:nvPr/>
          </p:nvSpPr>
          <p:spPr>
            <a:xfrm>
              <a:off x="0" y="0"/>
              <a:ext cx="9972808" cy="187621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79999" tIns="179999" rIns="179999" bIns="179999" numCol="1" anchor="t">
              <a:noAutofit/>
            </a:bodyPr>
            <a:lstStyle/>
            <a:p>
              <a:pPr>
                <a:lnSpc>
                  <a:spcPct val="90000"/>
                </a:lnSpc>
                <a:defRPr sz="6000" b="1" spc="-300">
                  <a:solidFill>
                    <a:srgbClr val="333333"/>
                  </a:solidFill>
                </a:defRPr>
              </a:pPr>
              <a:r>
                <a:t>Key learnings – </a:t>
              </a:r>
              <a:r>
                <a:rPr sz="3600"/>
                <a:t>Pavithra S(2022MT93172)</a:t>
              </a:r>
            </a:p>
          </p:txBody>
        </p:sp>
      </p:grpSp>
      <p:sp>
        <p:nvSpPr>
          <p:cNvPr id="568" name="Rectangle 42"/>
          <p:cNvSpPr/>
          <p:nvPr/>
        </p:nvSpPr>
        <p:spPr>
          <a:xfrm>
            <a:off x="3179134" y="1108386"/>
            <a:ext cx="9012867" cy="116683"/>
          </a:xfrm>
          <a:prstGeom prst="rect">
            <a:avLst/>
          </a:prstGeom>
          <a:solidFill>
            <a:schemeClr val="accent1"/>
          </a:solidFill>
          <a:ln w="12700">
            <a:miter lim="400000"/>
          </a:ln>
        </p:spPr>
        <p:txBody>
          <a:bodyPr lIns="45719" rIns="45719" anchor="ctr"/>
          <a:lstStyle/>
          <a:p>
            <a:pPr>
              <a:defRPr>
                <a:solidFill>
                  <a:srgbClr val="FFFFFF"/>
                </a:solidFill>
              </a:defRPr>
            </a:pPr>
            <a:endParaRPr/>
          </a:p>
        </p:txBody>
      </p:sp>
      <p:sp>
        <p:nvSpPr>
          <p:cNvPr id="569" name="TextBox 1"/>
          <p:cNvSpPr txBox="1"/>
          <p:nvPr/>
        </p:nvSpPr>
        <p:spPr>
          <a:xfrm>
            <a:off x="825440" y="1580870"/>
            <a:ext cx="10787303" cy="5692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lnSpc>
                <a:spcPct val="200000"/>
              </a:lnSpc>
              <a:buSzPct val="100000"/>
              <a:buChar char="❑"/>
              <a:defRPr b="1"/>
            </a:pPr>
            <a:r>
              <a:t>The process of turning a product idea into a reality:</a:t>
            </a:r>
            <a:r>
              <a:rPr b="0"/>
              <a:t> I gained valuable experience in the process of taking a product idea from concept to reality. This involved identifying customer needs, assessing the market opportunity, modifying idea based on customer feedback, developing a story map and business plan, and documenting the outcomes of each step. I also learned how to effectively communicate my product idea through a professional presentation.</a:t>
            </a:r>
          </a:p>
          <a:p>
            <a:pPr marL="285750" indent="-285750">
              <a:lnSpc>
                <a:spcPct val="200000"/>
              </a:lnSpc>
              <a:buSzPct val="100000"/>
              <a:buChar char="❑"/>
              <a:defRPr b="1"/>
            </a:pPr>
            <a:r>
              <a:t>The importance of aligning product development with business objectives:</a:t>
            </a:r>
            <a:r>
              <a:rPr b="0"/>
              <a:t> Gained a deeper understanding of how to align product development efforts with business objectives.</a:t>
            </a:r>
          </a:p>
          <a:p>
            <a:pPr marL="285750" indent="-285750">
              <a:lnSpc>
                <a:spcPct val="200000"/>
              </a:lnSpc>
              <a:buSzPct val="100000"/>
              <a:buChar char="❑"/>
              <a:defRPr b="1"/>
            </a:pPr>
            <a:r>
              <a:t>The importance of understanding customer needs:</a:t>
            </a:r>
            <a:r>
              <a:rPr b="0"/>
              <a:t> Through identifying an underserved customer segment, I learned how critical it is to understand the target audience's needs and pain points. </a:t>
            </a:r>
          </a:p>
          <a:p>
            <a:pPr>
              <a:lnSpc>
                <a:spcPct val="200000"/>
              </a:lnSpc>
            </a:pPr>
            <a:endParaRPr b="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Slide Number Placeholder 5"/>
          <p:cNvSpPr txBox="1">
            <a:spLocks noGrp="1"/>
          </p:cNvSpPr>
          <p:nvPr>
            <p:ph type="sldNum" sz="quarter" idx="2"/>
          </p:nvPr>
        </p:nvSpPr>
        <p:spPr>
          <a:xfrm>
            <a:off x="11760000" y="6527324"/>
            <a:ext cx="432000" cy="1778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l"/>
          </a:lstStyle>
          <a:p>
            <a:fld id="{86CB4B4D-7CA3-9044-876B-883B54F8677D}" type="slidenum">
              <a:t>19</a:t>
            </a:fld>
            <a:endParaRPr/>
          </a:p>
        </p:txBody>
      </p:sp>
      <p:grpSp>
        <p:nvGrpSpPr>
          <p:cNvPr id="574" name="Title 1"/>
          <p:cNvGrpSpPr/>
          <p:nvPr/>
        </p:nvGrpSpPr>
        <p:grpSpPr>
          <a:xfrm>
            <a:off x="912018" y="-536864"/>
            <a:ext cx="11604565" cy="1869943"/>
            <a:chOff x="0" y="0"/>
            <a:chExt cx="11604564" cy="1869941"/>
          </a:xfrm>
        </p:grpSpPr>
        <p:sp>
          <p:nvSpPr>
            <p:cNvPr id="572" name="Rectangle"/>
            <p:cNvSpPr/>
            <p:nvPr/>
          </p:nvSpPr>
          <p:spPr>
            <a:xfrm>
              <a:off x="0" y="231388"/>
              <a:ext cx="11279983" cy="1407166"/>
            </a:xfrm>
            <a:prstGeom prst="rect">
              <a:avLst/>
            </a:prstGeom>
            <a:solidFill>
              <a:srgbClr val="FFFFFF"/>
            </a:solidFill>
            <a:ln w="12700" cap="flat">
              <a:noFill/>
              <a:miter lim="400000"/>
            </a:ln>
            <a:effectLst/>
          </p:spPr>
          <p:txBody>
            <a:bodyPr wrap="square" lIns="45719" tIns="45719" rIns="45719" bIns="45719" numCol="1" anchor="t">
              <a:noAutofit/>
            </a:bodyPr>
            <a:lstStyle/>
            <a:p>
              <a:pPr>
                <a:lnSpc>
                  <a:spcPct val="90000"/>
                </a:lnSpc>
                <a:defRPr sz="6000" b="1" spc="-300">
                  <a:solidFill>
                    <a:srgbClr val="333333"/>
                  </a:solidFill>
                </a:defRPr>
              </a:pPr>
              <a:endParaRPr/>
            </a:p>
          </p:txBody>
        </p:sp>
        <p:sp>
          <p:nvSpPr>
            <p:cNvPr id="573" name="Key learnings – Poonam Chandra(2022MT93295)"/>
            <p:cNvSpPr txBox="1"/>
            <p:nvPr/>
          </p:nvSpPr>
          <p:spPr>
            <a:xfrm>
              <a:off x="414693" y="0"/>
              <a:ext cx="11189872" cy="1869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79999" tIns="179999" rIns="179999" bIns="179999" numCol="1" anchor="t">
              <a:noAutofit/>
            </a:bodyPr>
            <a:lstStyle/>
            <a:p>
              <a:pPr>
                <a:lnSpc>
                  <a:spcPct val="90000"/>
                </a:lnSpc>
                <a:defRPr sz="4000" b="1" spc="-200">
                  <a:solidFill>
                    <a:srgbClr val="333333"/>
                  </a:solidFill>
                </a:defRPr>
              </a:pPr>
              <a:endParaRPr/>
            </a:p>
            <a:p>
              <a:pPr>
                <a:lnSpc>
                  <a:spcPct val="90000"/>
                </a:lnSpc>
                <a:defRPr sz="4000" b="1" spc="-200">
                  <a:solidFill>
                    <a:srgbClr val="333333"/>
                  </a:solidFill>
                </a:defRPr>
              </a:pPr>
              <a:r>
                <a:rPr sz="4900" spc="-245"/>
                <a:t>Key learnings</a:t>
              </a:r>
              <a:r>
                <a:t> – </a:t>
              </a:r>
              <a:r>
                <a:rPr spc="-333"/>
                <a:t>Poonam Chandra(2022MT93295)</a:t>
              </a:r>
            </a:p>
          </p:txBody>
        </p:sp>
      </p:grpSp>
      <p:sp>
        <p:nvSpPr>
          <p:cNvPr id="575" name="Rectangle 42"/>
          <p:cNvSpPr/>
          <p:nvPr/>
        </p:nvSpPr>
        <p:spPr>
          <a:xfrm>
            <a:off x="3179134" y="1108386"/>
            <a:ext cx="9012867" cy="116683"/>
          </a:xfrm>
          <a:prstGeom prst="rect">
            <a:avLst/>
          </a:prstGeom>
          <a:solidFill>
            <a:schemeClr val="accent1"/>
          </a:solidFill>
          <a:ln w="12700">
            <a:miter lim="400000"/>
          </a:ln>
        </p:spPr>
        <p:txBody>
          <a:bodyPr lIns="45719" rIns="45719" anchor="ctr"/>
          <a:lstStyle/>
          <a:p>
            <a:pPr>
              <a:defRPr>
                <a:solidFill>
                  <a:srgbClr val="FFFFFF"/>
                </a:solidFill>
              </a:defRPr>
            </a:pPr>
            <a:endParaRPr/>
          </a:p>
        </p:txBody>
      </p:sp>
      <p:sp>
        <p:nvSpPr>
          <p:cNvPr id="576" name="TextBox 1"/>
          <p:cNvSpPr txBox="1"/>
          <p:nvPr/>
        </p:nvSpPr>
        <p:spPr>
          <a:xfrm>
            <a:off x="820832" y="1924474"/>
            <a:ext cx="10787303" cy="3825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SzPct val="100000"/>
              <a:buChar char="❑"/>
            </a:pPr>
            <a:r>
              <a:rPr dirty="0"/>
              <a:t>I learned to gather and understand the business requirement for this project. It was useful to understand the reason behind developing such a project, the expected outcome, and the business objectives.</a:t>
            </a:r>
          </a:p>
          <a:p>
            <a:pPr marL="285750" indent="-285750">
              <a:buSzPct val="100000"/>
              <a:buChar char="❑"/>
            </a:pPr>
            <a:endParaRPr dirty="0"/>
          </a:p>
          <a:p>
            <a:pPr marL="285750" indent="-285750">
              <a:buSzPct val="100000"/>
              <a:buChar char="❑"/>
            </a:pPr>
            <a:r>
              <a:rPr dirty="0"/>
              <a:t>Gathering customer feedbacks helped me understand their needs and helped me to identify pain points and areas for improvement in our product and services.</a:t>
            </a:r>
          </a:p>
          <a:p>
            <a:pPr marL="285750" indent="-285750">
              <a:buSzPct val="100000"/>
              <a:buChar char="❑"/>
            </a:pPr>
            <a:endParaRPr dirty="0"/>
          </a:p>
          <a:p>
            <a:pPr marL="285750" indent="-285750">
              <a:buSzPct val="100000"/>
              <a:buChar char="❑"/>
            </a:pPr>
            <a:r>
              <a:rPr dirty="0"/>
              <a:t>While preparing lean canvas, I learned to identify and </a:t>
            </a:r>
            <a:r>
              <a:rPr dirty="0" err="1"/>
              <a:t>prioritise</a:t>
            </a:r>
            <a:r>
              <a:rPr dirty="0"/>
              <a:t> the key problems that the project aims to solve.</a:t>
            </a:r>
          </a:p>
          <a:p>
            <a:pPr marL="285750" indent="-285750">
              <a:buSzPct val="100000"/>
              <a:buChar char="❑"/>
            </a:pPr>
            <a:endParaRPr dirty="0"/>
          </a:p>
          <a:p>
            <a:pPr marL="285750" indent="-285750">
              <a:buSzPct val="100000"/>
              <a:buChar char="❑"/>
            </a:pPr>
            <a:r>
              <a:rPr dirty="0"/>
              <a:t>Working on this project with the team was an excellent opportunity to learn about teamwork, collaboration and how to delegate tasks and responsibilities.</a:t>
            </a:r>
          </a:p>
          <a:p>
            <a:pPr marL="285750" indent="-285750">
              <a:buSzPct val="100000"/>
              <a:buChar char="❑"/>
            </a:pP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ontent Placeholder 3"/>
          <p:cNvSpPr txBox="1">
            <a:spLocks noGrp="1"/>
          </p:cNvSpPr>
          <p:nvPr>
            <p:ph type="body" sz="quarter" idx="1"/>
          </p:nvPr>
        </p:nvSpPr>
        <p:spPr>
          <a:xfrm>
            <a:off x="431999" y="2668685"/>
            <a:ext cx="5472002" cy="2999427"/>
          </a:xfrm>
          <a:prstGeom prst="rect">
            <a:avLst/>
          </a:prstGeom>
          <a:noFill/>
        </p:spPr>
        <p:txBody>
          <a:bodyPr lIns="0" tIns="0" rIns="0" bIns="0" anchor="b"/>
          <a:lstStyle/>
          <a:p>
            <a:pPr algn="l">
              <a:defRPr sz="2800">
                <a:solidFill>
                  <a:srgbClr val="404040"/>
                </a:solidFill>
              </a:defRPr>
            </a:pPr>
            <a:r>
              <a:rPr dirty="0"/>
              <a:t>Team Introduction </a:t>
            </a:r>
            <a:endParaRPr lang="en-US" dirty="0"/>
          </a:p>
          <a:p>
            <a:pPr marL="266700" indent="-266700" algn="l">
              <a:buSzPct val="100000"/>
              <a:buFont typeface="Arial"/>
              <a:buChar char="•"/>
              <a:defRPr>
                <a:solidFill>
                  <a:srgbClr val="404040"/>
                </a:solidFill>
              </a:defRPr>
            </a:pPr>
            <a:r>
              <a:rPr lang="en-IN" dirty="0"/>
              <a:t>Pavithra S - </a:t>
            </a:r>
            <a:r>
              <a:rPr lang="en-IN" dirty="0">
                <a:solidFill>
                  <a:srgbClr val="333333"/>
                </a:solidFill>
              </a:rPr>
              <a:t>2022MT93172</a:t>
            </a:r>
          </a:p>
          <a:p>
            <a:pPr marL="266700" indent="-266700" algn="l">
              <a:buSzPct val="100000"/>
              <a:buFont typeface="Arial"/>
              <a:buChar char="•"/>
              <a:defRPr>
                <a:solidFill>
                  <a:srgbClr val="404040"/>
                </a:solidFill>
              </a:defRPr>
            </a:pPr>
            <a:r>
              <a:rPr dirty="0"/>
              <a:t>Pawan </a:t>
            </a:r>
            <a:r>
              <a:rPr dirty="0" err="1"/>
              <a:t>Godara</a:t>
            </a:r>
            <a:r>
              <a:rPr dirty="0"/>
              <a:t> - 2</a:t>
            </a:r>
            <a:r>
              <a:rPr dirty="0">
                <a:solidFill>
                  <a:srgbClr val="333333"/>
                </a:solidFill>
              </a:rPr>
              <a:t>022MT93061</a:t>
            </a:r>
          </a:p>
          <a:p>
            <a:pPr marL="266700" indent="-266700" algn="l">
              <a:buSzPct val="100000"/>
              <a:buFont typeface="Arial"/>
              <a:buChar char="•"/>
              <a:defRPr>
                <a:solidFill>
                  <a:srgbClr val="404040"/>
                </a:solidFill>
              </a:defRPr>
            </a:pPr>
            <a:r>
              <a:rPr dirty="0"/>
              <a:t>Poulomi Ghosh - 2022MT93218</a:t>
            </a:r>
          </a:p>
          <a:p>
            <a:pPr marL="266700" indent="-266700" algn="l">
              <a:buSzPct val="100000"/>
              <a:buFont typeface="Arial"/>
              <a:buChar char="•"/>
              <a:defRPr>
                <a:solidFill>
                  <a:srgbClr val="333333"/>
                </a:solidFill>
              </a:defRPr>
            </a:pPr>
            <a:r>
              <a:rPr dirty="0" err="1"/>
              <a:t>Ponaganti</a:t>
            </a:r>
            <a:r>
              <a:rPr dirty="0"/>
              <a:t> Nikhil - 2022MT93086</a:t>
            </a:r>
            <a:endParaRPr dirty="0">
              <a:solidFill>
                <a:srgbClr val="404040"/>
              </a:solidFill>
            </a:endParaRPr>
          </a:p>
          <a:p>
            <a:pPr marL="266700" indent="-266700" algn="l">
              <a:buSzPct val="100000"/>
              <a:buFont typeface="Arial"/>
              <a:buChar char="•"/>
              <a:defRPr>
                <a:solidFill>
                  <a:srgbClr val="404040"/>
                </a:solidFill>
              </a:defRPr>
            </a:pPr>
            <a:r>
              <a:rPr dirty="0"/>
              <a:t>Poonam Chandra - </a:t>
            </a:r>
            <a:r>
              <a:rPr dirty="0">
                <a:solidFill>
                  <a:srgbClr val="333333"/>
                </a:solidFill>
              </a:rPr>
              <a:t>2022MT93295</a:t>
            </a:r>
          </a:p>
        </p:txBody>
      </p:sp>
      <p:grpSp>
        <p:nvGrpSpPr>
          <p:cNvPr id="326" name="Picture Placeholder 8"/>
          <p:cNvGrpSpPr/>
          <p:nvPr/>
        </p:nvGrpSpPr>
        <p:grpSpPr>
          <a:xfrm>
            <a:off x="6096000" y="-2"/>
            <a:ext cx="6096000" cy="6371353"/>
            <a:chOff x="0" y="0"/>
            <a:chExt cx="6096000" cy="6371351"/>
          </a:xfrm>
        </p:grpSpPr>
        <p:sp>
          <p:nvSpPr>
            <p:cNvPr id="324" name="Rectangle"/>
            <p:cNvSpPr/>
            <p:nvPr/>
          </p:nvSpPr>
          <p:spPr>
            <a:xfrm>
              <a:off x="0" y="0"/>
              <a:ext cx="6096000" cy="6371352"/>
            </a:xfrm>
            <a:prstGeom prst="rect">
              <a:avLst/>
            </a:prstGeom>
            <a:solidFill>
              <a:srgbClr val="F2F2F2"/>
            </a:solidFill>
            <a:ln w="12700" cap="flat">
              <a:noFill/>
              <a:miter lim="400000"/>
            </a:ln>
            <a:effectLst/>
          </p:spPr>
          <p:txBody>
            <a:bodyPr wrap="square" lIns="45719" tIns="45719" rIns="45719" bIns="45719" numCol="1" anchor="ctr">
              <a:noAutofit/>
            </a:bodyPr>
            <a:lstStyle/>
            <a:p>
              <a:endParaRPr/>
            </a:p>
          </p:txBody>
        </p:sp>
        <p:pic>
          <p:nvPicPr>
            <p:cNvPr id="325" name="image2.jpeg" descr="image2.jpeg"/>
            <p:cNvPicPr>
              <a:picLocks noChangeAspect="1"/>
            </p:cNvPicPr>
            <p:nvPr/>
          </p:nvPicPr>
          <p:blipFill>
            <a:blip r:embed="rId2"/>
            <a:stretch>
              <a:fillRect/>
            </a:stretch>
          </p:blipFill>
          <p:spPr>
            <a:xfrm>
              <a:off x="0" y="0"/>
              <a:ext cx="6096000" cy="6371352"/>
            </a:xfrm>
            <a:prstGeom prst="rect">
              <a:avLst/>
            </a:prstGeom>
            <a:ln w="12700" cap="flat">
              <a:noFill/>
              <a:miter lim="400000"/>
            </a:ln>
            <a:effectLst/>
          </p:spPr>
        </p:pic>
      </p:grpSp>
      <p:sp>
        <p:nvSpPr>
          <p:cNvPr id="327" name="Rectangle 19"/>
          <p:cNvSpPr/>
          <p:nvPr/>
        </p:nvSpPr>
        <p:spPr>
          <a:xfrm>
            <a:off x="9348588" y="3688074"/>
            <a:ext cx="2411413" cy="114825"/>
          </a:xfrm>
          <a:prstGeom prst="rect">
            <a:avLst/>
          </a:prstGeom>
          <a:solidFill>
            <a:schemeClr val="accent1"/>
          </a:solidFill>
          <a:ln w="12700">
            <a:miter lim="400000"/>
          </a:ln>
        </p:spPr>
        <p:txBody>
          <a:bodyPr lIns="45719" rIns="45719" anchor="ctr"/>
          <a:lstStyle/>
          <a:p>
            <a:pPr>
              <a:defRPr>
                <a:solidFill>
                  <a:srgbClr val="FFFFFF"/>
                </a:solidFill>
              </a:defRPr>
            </a:pPr>
            <a:endParaRPr/>
          </a:p>
        </p:txBody>
      </p:sp>
      <p:sp>
        <p:nvSpPr>
          <p:cNvPr id="328" name="Title 1"/>
          <p:cNvSpPr txBox="1">
            <a:spLocks noGrp="1"/>
          </p:cNvSpPr>
          <p:nvPr>
            <p:ph type="title"/>
          </p:nvPr>
        </p:nvSpPr>
        <p:spPr>
          <a:xfrm>
            <a:off x="7111800" y="3802898"/>
            <a:ext cx="4648201" cy="985000"/>
          </a:xfrm>
          <a:prstGeom prst="rect">
            <a:avLst/>
          </a:prstGeom>
        </p:spPr>
        <p:txBody>
          <a:bodyPr/>
          <a:lstStyle>
            <a:lvl1pPr defTabSz="649223">
              <a:defRPr sz="4260" spc="-212"/>
            </a:lvl1pPr>
          </a:lstStyle>
          <a:p>
            <a:r>
              <a:t>About Us</a:t>
            </a:r>
          </a:p>
        </p:txBody>
      </p:sp>
      <p:grpSp>
        <p:nvGrpSpPr>
          <p:cNvPr id="331" name="Text Placeholder 2"/>
          <p:cNvGrpSpPr/>
          <p:nvPr/>
        </p:nvGrpSpPr>
        <p:grpSpPr>
          <a:xfrm>
            <a:off x="7111800" y="4787900"/>
            <a:ext cx="4648201" cy="1162800"/>
            <a:chOff x="0" y="0"/>
            <a:chExt cx="4648200" cy="1162799"/>
          </a:xfrm>
        </p:grpSpPr>
        <p:sp>
          <p:nvSpPr>
            <p:cNvPr id="329" name="Rectangle"/>
            <p:cNvSpPr/>
            <p:nvPr/>
          </p:nvSpPr>
          <p:spPr>
            <a:xfrm>
              <a:off x="0" y="0"/>
              <a:ext cx="4648200" cy="1162800"/>
            </a:xfrm>
            <a:prstGeom prst="rect">
              <a:avLst/>
            </a:prstGeom>
            <a:solidFill>
              <a:srgbClr val="000000">
                <a:alpha val="80000"/>
              </a:srgbClr>
            </a:solidFill>
            <a:ln w="12700" cap="flat">
              <a:noFill/>
              <a:miter lim="400000"/>
            </a:ln>
            <a:effectLst/>
          </p:spPr>
          <p:txBody>
            <a:bodyPr wrap="square" lIns="45719" tIns="45719" rIns="45719" bIns="45719" numCol="1" anchor="t">
              <a:noAutofit/>
            </a:bodyPr>
            <a:lstStyle/>
            <a:p>
              <a:pPr algn="r">
                <a:lnSpc>
                  <a:spcPct val="90000"/>
                </a:lnSpc>
                <a:spcBef>
                  <a:spcPts val="1000"/>
                </a:spcBef>
                <a:defRPr>
                  <a:solidFill>
                    <a:srgbClr val="FFFFFF"/>
                  </a:solidFill>
                </a:defRPr>
              </a:pPr>
              <a:endParaRPr/>
            </a:p>
          </p:txBody>
        </p:sp>
        <p:sp>
          <p:nvSpPr>
            <p:cNvPr id="330" name="Team Introduction"/>
            <p:cNvSpPr txBox="1"/>
            <p:nvPr/>
          </p:nvSpPr>
          <p:spPr>
            <a:xfrm>
              <a:off x="0" y="0"/>
              <a:ext cx="4648200" cy="11628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79999" tIns="179999" rIns="179999" bIns="179999" numCol="1" anchor="t">
              <a:normAutofit/>
            </a:bodyPr>
            <a:lstStyle>
              <a:lvl1pPr algn="r">
                <a:lnSpc>
                  <a:spcPct val="90000"/>
                </a:lnSpc>
                <a:spcBef>
                  <a:spcPts val="1000"/>
                </a:spcBef>
                <a:defRPr>
                  <a:solidFill>
                    <a:srgbClr val="FFFFFF"/>
                  </a:solidFill>
                </a:defRPr>
              </a:lvl1pPr>
            </a:lstStyle>
            <a:p>
              <a:r>
                <a:t>Team Introduction</a:t>
              </a:r>
            </a:p>
          </p:txBody>
        </p:sp>
      </p:grpSp>
      <p:sp>
        <p:nvSpPr>
          <p:cNvPr id="332" name="Slide Number Placeholder 5"/>
          <p:cNvSpPr txBox="1">
            <a:spLocks noGrp="1"/>
          </p:cNvSpPr>
          <p:nvPr>
            <p:ph type="sldNum" sz="quarter" idx="2"/>
          </p:nvPr>
        </p:nvSpPr>
        <p:spPr>
          <a:xfrm>
            <a:off x="11760000" y="6553100"/>
            <a:ext cx="432000" cy="177801"/>
          </a:xfrm>
          <a:prstGeom prst="rect">
            <a:avLst/>
          </a:prstGeom>
          <a:solidFill>
            <a:srgbClr val="0D0D0D"/>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Slide Number Placeholder 5"/>
          <p:cNvSpPr txBox="1">
            <a:spLocks noGrp="1"/>
          </p:cNvSpPr>
          <p:nvPr>
            <p:ph type="sldNum" sz="quarter" idx="2"/>
          </p:nvPr>
        </p:nvSpPr>
        <p:spPr>
          <a:xfrm>
            <a:off x="11760000" y="6527324"/>
            <a:ext cx="432000" cy="1778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lstStyle>
          <a:p>
            <a:fld id="{86CB4B4D-7CA3-9044-876B-883B54F8677D}" type="slidenum">
              <a:rPr/>
              <a:t>20</a:t>
            </a:fld>
            <a:endParaRPr/>
          </a:p>
        </p:txBody>
      </p:sp>
      <p:grpSp>
        <p:nvGrpSpPr>
          <p:cNvPr id="574" name="Title 1"/>
          <p:cNvGrpSpPr/>
          <p:nvPr/>
        </p:nvGrpSpPr>
        <p:grpSpPr>
          <a:xfrm>
            <a:off x="912018" y="-536864"/>
            <a:ext cx="11604565" cy="1869943"/>
            <a:chOff x="0" y="0"/>
            <a:chExt cx="11604564" cy="1869941"/>
          </a:xfrm>
        </p:grpSpPr>
        <p:sp>
          <p:nvSpPr>
            <p:cNvPr id="572" name="Rectangle"/>
            <p:cNvSpPr/>
            <p:nvPr/>
          </p:nvSpPr>
          <p:spPr>
            <a:xfrm>
              <a:off x="0" y="231388"/>
              <a:ext cx="11279983" cy="1407166"/>
            </a:xfrm>
            <a:prstGeom prst="rect">
              <a:avLst/>
            </a:prstGeom>
            <a:solidFill>
              <a:srgbClr val="FFFFFF"/>
            </a:solidFill>
            <a:ln w="12700" cap="flat">
              <a:noFill/>
              <a:miter lim="400000"/>
            </a:ln>
            <a:effectLst/>
          </p:spPr>
          <p:txBody>
            <a:bodyPr wrap="square" lIns="45719" tIns="45719" rIns="45719" bIns="45719" numCol="1" anchor="t">
              <a:noAutofit/>
            </a:bodyPr>
            <a:lstStyle/>
            <a:p>
              <a:pPr>
                <a:lnSpc>
                  <a:spcPct val="90000"/>
                </a:lnSpc>
                <a:defRPr sz="6000" b="1" spc="-300">
                  <a:solidFill>
                    <a:srgbClr val="333333"/>
                  </a:solidFill>
                </a:defRPr>
              </a:pPr>
              <a:endParaRPr/>
            </a:p>
          </p:txBody>
        </p:sp>
        <p:sp>
          <p:nvSpPr>
            <p:cNvPr id="573" name="Key learnings – Poonam Chandra(2022MT93295)"/>
            <p:cNvSpPr txBox="1"/>
            <p:nvPr/>
          </p:nvSpPr>
          <p:spPr>
            <a:xfrm>
              <a:off x="414693" y="0"/>
              <a:ext cx="11189872" cy="18699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79999" tIns="179999" rIns="179999" bIns="179999" numCol="1" anchor="t">
              <a:noAutofit/>
            </a:bodyPr>
            <a:lstStyle/>
            <a:p>
              <a:pPr>
                <a:lnSpc>
                  <a:spcPct val="90000"/>
                </a:lnSpc>
                <a:defRPr sz="4000" b="1" spc="-200">
                  <a:solidFill>
                    <a:srgbClr val="333333"/>
                  </a:solidFill>
                </a:defRPr>
              </a:pPr>
              <a:endParaRPr dirty="0"/>
            </a:p>
            <a:p>
              <a:pPr>
                <a:lnSpc>
                  <a:spcPct val="90000"/>
                </a:lnSpc>
                <a:defRPr sz="4000" b="1" spc="-200">
                  <a:solidFill>
                    <a:srgbClr val="333333"/>
                  </a:solidFill>
                </a:defRPr>
              </a:pPr>
              <a:r>
                <a:rPr sz="4900" spc="-245" dirty="0"/>
                <a:t>Key learnings</a:t>
              </a:r>
              <a:r>
                <a:rPr dirty="0"/>
                <a:t> – </a:t>
              </a:r>
              <a:r>
                <a:rPr lang="en-US" spc="-333" dirty="0"/>
                <a:t>Nikhil Ponaganti</a:t>
              </a:r>
              <a:r>
                <a:rPr spc="-333" dirty="0"/>
                <a:t>(2022MT</a:t>
              </a:r>
              <a:r>
                <a:rPr lang="en-US" spc="-333" dirty="0"/>
                <a:t>93086</a:t>
              </a:r>
              <a:r>
                <a:rPr spc="-333" dirty="0"/>
                <a:t>)</a:t>
              </a:r>
            </a:p>
          </p:txBody>
        </p:sp>
      </p:grpSp>
      <p:sp>
        <p:nvSpPr>
          <p:cNvPr id="575" name="Rectangle 42"/>
          <p:cNvSpPr/>
          <p:nvPr/>
        </p:nvSpPr>
        <p:spPr>
          <a:xfrm>
            <a:off x="3179134" y="1108386"/>
            <a:ext cx="9012867" cy="116683"/>
          </a:xfrm>
          <a:prstGeom prst="rect">
            <a:avLst/>
          </a:prstGeom>
          <a:solidFill>
            <a:schemeClr val="accent1"/>
          </a:solidFill>
          <a:ln w="12700">
            <a:miter lim="400000"/>
          </a:ln>
        </p:spPr>
        <p:txBody>
          <a:bodyPr lIns="45719" rIns="45719" anchor="ctr"/>
          <a:lstStyle/>
          <a:p>
            <a:pPr>
              <a:defRPr>
                <a:solidFill>
                  <a:srgbClr val="FFFFFF"/>
                </a:solidFill>
              </a:defRPr>
            </a:pPr>
            <a:endParaRPr/>
          </a:p>
        </p:txBody>
      </p:sp>
      <p:sp>
        <p:nvSpPr>
          <p:cNvPr id="576" name="TextBox 1"/>
          <p:cNvSpPr txBox="1"/>
          <p:nvPr/>
        </p:nvSpPr>
        <p:spPr>
          <a:xfrm>
            <a:off x="565193" y="1376454"/>
            <a:ext cx="10787303" cy="56323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SzPct val="100000"/>
              <a:buFontTx/>
              <a:buChar char="❑"/>
            </a:pPr>
            <a:r>
              <a:rPr lang="en-US" b="1" i="0" dirty="0">
                <a:solidFill>
                  <a:schemeClr val="tx1"/>
                </a:solidFill>
                <a:effectLst/>
                <a:latin typeface="Söhne"/>
              </a:rPr>
              <a:t>Understanding your customer segments is crucial</a:t>
            </a:r>
            <a:r>
              <a:rPr lang="en-US" b="0" i="0" dirty="0">
                <a:solidFill>
                  <a:schemeClr val="tx1"/>
                </a:solidFill>
                <a:effectLst/>
                <a:latin typeface="Söhne"/>
              </a:rPr>
              <a:t>: In order to effectively address underserved needs, it's important to understand your customer segments and their specific pain points. In this case, the customer segments include HR departments, managers, executives, IT departments, and compliance officers, as well as remote or hybrid employees.</a:t>
            </a:r>
          </a:p>
          <a:p>
            <a:pPr marL="285750" indent="-285750">
              <a:buSzPct val="100000"/>
              <a:buFontTx/>
              <a:buChar char="❑"/>
            </a:pPr>
            <a:r>
              <a:rPr lang="en-US" b="1" i="0" dirty="0">
                <a:solidFill>
                  <a:schemeClr val="tx1"/>
                </a:solidFill>
                <a:effectLst/>
                <a:latin typeface="Söhne"/>
              </a:rPr>
              <a:t>Employee productivity is a key concern</a:t>
            </a:r>
            <a:r>
              <a:rPr lang="en-US" b="0" i="0" dirty="0">
                <a:solidFill>
                  <a:schemeClr val="tx1"/>
                </a:solidFill>
                <a:effectLst/>
                <a:latin typeface="Söhne"/>
              </a:rPr>
              <a:t>: While many employees enjoy working from home, organizations are facing challenges related to employee productivity. Addressing this issue could involve implementing tools and strategies to help remote workers stay on track and manage their time effectively.</a:t>
            </a:r>
          </a:p>
          <a:p>
            <a:pPr marL="285750" indent="-285750">
              <a:buSzPct val="100000"/>
              <a:buFontTx/>
              <a:buChar char="❑"/>
            </a:pPr>
            <a:r>
              <a:rPr lang="en-US" b="1" i="0" dirty="0">
                <a:solidFill>
                  <a:schemeClr val="tx1"/>
                </a:solidFill>
                <a:effectLst/>
                <a:latin typeface="Söhne"/>
              </a:rPr>
              <a:t>Collaboration and teamwork are also important</a:t>
            </a:r>
            <a:r>
              <a:rPr lang="en-US" b="0" i="0" dirty="0">
                <a:solidFill>
                  <a:schemeClr val="tx1"/>
                </a:solidFill>
                <a:effectLst/>
                <a:latin typeface="Söhne"/>
              </a:rPr>
              <a:t>: Remote work can make it difficult for employees to collaborate and work together as a team. Addressing this issue could involve implementing tools and platforms that facilitate communication and collaboration, as well as fostering a company culture that values teamwork.</a:t>
            </a:r>
          </a:p>
          <a:p>
            <a:pPr marL="285750" indent="-285750">
              <a:buSzPct val="100000"/>
              <a:buFontTx/>
              <a:buChar char="❑"/>
            </a:pPr>
            <a:r>
              <a:rPr lang="en-US" b="1" i="0" dirty="0">
                <a:solidFill>
                  <a:schemeClr val="tx1"/>
                </a:solidFill>
                <a:effectLst/>
                <a:latin typeface="Söhne"/>
              </a:rPr>
              <a:t>Clarity and transparency are essential</a:t>
            </a:r>
            <a:r>
              <a:rPr lang="en-US" b="0" i="0" dirty="0">
                <a:solidFill>
                  <a:schemeClr val="tx1"/>
                </a:solidFill>
                <a:effectLst/>
                <a:latin typeface="Söhne"/>
              </a:rPr>
              <a:t>: Remote work can sometimes lead to communication gaps and challenges related to expectations and goals. Addressing this issue could involve implementing tools and processes to ensure that everyone is on the same page and that goals and expectations are clear and transparent.</a:t>
            </a:r>
          </a:p>
          <a:p>
            <a:pPr marL="285750" indent="-285750">
              <a:buSzPct val="100000"/>
              <a:buFontTx/>
              <a:buChar char="❑"/>
            </a:pPr>
            <a:r>
              <a:rPr lang="en-US" b="1" i="0" dirty="0">
                <a:solidFill>
                  <a:schemeClr val="tx1"/>
                </a:solidFill>
                <a:effectLst/>
                <a:latin typeface="Söhne"/>
              </a:rPr>
              <a:t>Training and development are critical for remote workers</a:t>
            </a:r>
            <a:r>
              <a:rPr lang="en-US" b="0" i="0" dirty="0">
                <a:solidFill>
                  <a:schemeClr val="tx1"/>
                </a:solidFill>
                <a:effectLst/>
                <a:latin typeface="Söhne"/>
              </a:rPr>
              <a:t>: With remote work becoming more common, it's important to ensure that employees have access to training and development opportunities, even when they're working from home. This could involve implementing online training programs or creating mentorship opportunities for remote employees.</a:t>
            </a:r>
          </a:p>
          <a:p>
            <a:pPr marL="285750" indent="-285750">
              <a:buSzPct val="100000"/>
              <a:buChar char="❑"/>
            </a:pPr>
            <a:endParaRPr dirty="0">
              <a:solidFill>
                <a:schemeClr val="tx1"/>
              </a:solidFill>
            </a:endParaRPr>
          </a:p>
          <a:p>
            <a:pPr marL="285750" indent="-285750">
              <a:buSzPct val="100000"/>
              <a:buChar char="❑"/>
            </a:pPr>
            <a:endParaRPr dirty="0">
              <a:solidFill>
                <a:schemeClr val="tx1"/>
              </a:solidFill>
            </a:endParaRPr>
          </a:p>
        </p:txBody>
      </p:sp>
    </p:spTree>
    <p:extLst>
      <p:ext uri="{BB962C8B-B14F-4D97-AF65-F5344CB8AC3E}">
        <p14:creationId xmlns:p14="http://schemas.microsoft.com/office/powerpoint/2010/main" val="345313788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0" name="Picture Placeholder 31"/>
          <p:cNvGrpSpPr/>
          <p:nvPr/>
        </p:nvGrpSpPr>
        <p:grpSpPr>
          <a:xfrm>
            <a:off x="0" y="0"/>
            <a:ext cx="9780103" cy="6804025"/>
            <a:chOff x="0" y="0"/>
            <a:chExt cx="9780102" cy="6804025"/>
          </a:xfrm>
        </p:grpSpPr>
        <p:sp>
          <p:nvSpPr>
            <p:cNvPr id="578" name="Rectangle"/>
            <p:cNvSpPr/>
            <p:nvPr/>
          </p:nvSpPr>
          <p:spPr>
            <a:xfrm>
              <a:off x="0" y="0"/>
              <a:ext cx="9780103" cy="6804025"/>
            </a:xfrm>
            <a:prstGeom prst="rect">
              <a:avLst/>
            </a:prstGeom>
            <a:solidFill>
              <a:srgbClr val="D9D9D9"/>
            </a:solidFill>
            <a:ln w="12700" cap="flat">
              <a:noFill/>
              <a:miter lim="400000"/>
            </a:ln>
            <a:effectLst/>
          </p:spPr>
          <p:txBody>
            <a:bodyPr wrap="square" lIns="45719" tIns="45719" rIns="45719" bIns="45719" numCol="1" anchor="ctr">
              <a:noAutofit/>
            </a:bodyPr>
            <a:lstStyle/>
            <a:p>
              <a:endParaRPr/>
            </a:p>
          </p:txBody>
        </p:sp>
        <p:pic>
          <p:nvPicPr>
            <p:cNvPr id="579" name="image3.jpeg" descr="image3.jpeg"/>
            <p:cNvPicPr>
              <a:picLocks noChangeAspect="1"/>
            </p:cNvPicPr>
            <p:nvPr/>
          </p:nvPicPr>
          <p:blipFill>
            <a:blip r:embed="rId2"/>
            <a:stretch>
              <a:fillRect/>
            </a:stretch>
          </p:blipFill>
          <p:spPr>
            <a:xfrm>
              <a:off x="0" y="0"/>
              <a:ext cx="9780103" cy="6804025"/>
            </a:xfrm>
            <a:prstGeom prst="rect">
              <a:avLst/>
            </a:prstGeom>
            <a:ln w="12700" cap="flat">
              <a:noFill/>
              <a:miter lim="400000"/>
            </a:ln>
            <a:effectLst/>
          </p:spPr>
        </p:pic>
      </p:grpSp>
      <p:sp>
        <p:nvSpPr>
          <p:cNvPr id="581" name="Title 13"/>
          <p:cNvSpPr txBox="1">
            <a:spLocks noGrp="1"/>
          </p:cNvSpPr>
          <p:nvPr>
            <p:ph type="title"/>
          </p:nvPr>
        </p:nvSpPr>
        <p:spPr>
          <a:xfrm>
            <a:off x="8458200" y="2798353"/>
            <a:ext cx="3733800" cy="1013684"/>
          </a:xfrm>
          <a:prstGeom prst="rect">
            <a:avLst/>
          </a:prstGeom>
        </p:spPr>
        <p:txBody>
          <a:bodyPr/>
          <a:lstStyle>
            <a:lvl1pPr defTabSz="685800">
              <a:defRPr sz="4500" spc="-225"/>
            </a:lvl1pPr>
          </a:lstStyle>
          <a:p>
            <a:r>
              <a:t>Thank You</a:t>
            </a:r>
          </a:p>
        </p:txBody>
      </p:sp>
      <p:sp>
        <p:nvSpPr>
          <p:cNvPr id="582" name="Text Placeholder 3"/>
          <p:cNvSpPr txBox="1">
            <a:spLocks noGrp="1"/>
          </p:cNvSpPr>
          <p:nvPr>
            <p:ph type="body" sz="quarter" idx="1"/>
          </p:nvPr>
        </p:nvSpPr>
        <p:spPr>
          <a:xfrm>
            <a:off x="8458200" y="3957704"/>
            <a:ext cx="2910343" cy="316801"/>
          </a:xfrm>
          <a:prstGeom prst="rect">
            <a:avLst/>
          </a:prstGeom>
        </p:spPr>
        <p:txBody>
          <a:bodyPr/>
          <a:lstStyle/>
          <a:p>
            <a:r>
              <a:t>Group 39</a:t>
            </a:r>
          </a:p>
        </p:txBody>
      </p:sp>
      <p:pic>
        <p:nvPicPr>
          <p:cNvPr id="583" name="Icon - Presenter NameGraphic 7" descr="Icon - Presenter NameGraphic 7"/>
          <p:cNvPicPr>
            <a:picLocks noChangeAspect="1"/>
          </p:cNvPicPr>
          <p:nvPr/>
        </p:nvPicPr>
        <p:blipFill>
          <a:blip r:embed="rId3"/>
          <a:stretch>
            <a:fillRect/>
          </a:stretch>
        </p:blipFill>
        <p:spPr>
          <a:xfrm>
            <a:off x="11485495" y="4006655"/>
            <a:ext cx="218901" cy="218901"/>
          </a:xfrm>
          <a:prstGeom prst="rect">
            <a:avLst/>
          </a:prstGeom>
          <a:ln w="12700">
            <a:miter lim="400000"/>
          </a:ln>
        </p:spPr>
      </p:pic>
      <p:sp>
        <p:nvSpPr>
          <p:cNvPr id="584" name="Text Placeholder 4"/>
          <p:cNvSpPr>
            <a:spLocks noGrp="1"/>
          </p:cNvSpPr>
          <p:nvPr>
            <p:ph type="body" idx="2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+91</a:t>
            </a:r>
            <a:r>
              <a:rPr lang="en-US" dirty="0"/>
              <a:t> 9176519777</a:t>
            </a:r>
            <a:endParaRPr dirty="0"/>
          </a:p>
        </p:txBody>
      </p:sp>
      <p:pic>
        <p:nvPicPr>
          <p:cNvPr id="585" name="Icon - Presenter Phone NumberGraphic 9" descr="Icon - Presenter Phone NumberGraphic 9"/>
          <p:cNvPicPr>
            <a:picLocks noChangeAspect="1"/>
          </p:cNvPicPr>
          <p:nvPr/>
        </p:nvPicPr>
        <p:blipFill>
          <a:blip r:embed="rId4"/>
          <a:stretch>
            <a:fillRect/>
          </a:stretch>
        </p:blipFill>
        <p:spPr>
          <a:xfrm>
            <a:off x="11485495" y="4355103"/>
            <a:ext cx="218901" cy="218901"/>
          </a:xfrm>
          <a:prstGeom prst="rect">
            <a:avLst/>
          </a:prstGeom>
          <a:ln w="12700">
            <a:miter lim="400000"/>
          </a:ln>
        </p:spPr>
      </p:pic>
      <p:sp>
        <p:nvSpPr>
          <p:cNvPr id="586" name="Text Placeholder 5"/>
          <p:cNvSpPr>
            <a:spLocks noGrp="1"/>
          </p:cNvSpPr>
          <p:nvPr>
            <p:ph type="body" idx="2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85000" lnSpcReduction="10000"/>
          </a:bodyPr>
          <a:lstStyle>
            <a:lvl1pPr defTabSz="914400">
              <a:spcBef>
                <a:spcPts val="1000"/>
              </a:spcBef>
              <a:defRPr sz="1800"/>
            </a:lvl1pPr>
          </a:lstStyle>
          <a:p>
            <a:r>
              <a:rPr lang="en-IN" dirty="0"/>
              <a:t>2022MT93172@wilp.bits-pilani.ac.in</a:t>
            </a:r>
          </a:p>
        </p:txBody>
      </p:sp>
      <p:pic>
        <p:nvPicPr>
          <p:cNvPr id="587" name="Icon Presenter EmailGraphic 8" descr="Icon Presenter EmailGraphic 8"/>
          <p:cNvPicPr>
            <a:picLocks noChangeAspect="1"/>
          </p:cNvPicPr>
          <p:nvPr/>
        </p:nvPicPr>
        <p:blipFill>
          <a:blip r:embed="rId5"/>
          <a:stretch>
            <a:fillRect/>
          </a:stretch>
        </p:blipFill>
        <p:spPr>
          <a:xfrm>
            <a:off x="11485495" y="4703550"/>
            <a:ext cx="218901" cy="218901"/>
          </a:xfrm>
          <a:prstGeom prst="rect">
            <a:avLst/>
          </a:prstGeom>
          <a:ln w="12700">
            <a:miter lim="400000"/>
          </a:ln>
        </p:spPr>
      </p:pic>
      <p:sp>
        <p:nvSpPr>
          <p:cNvPr id="588" name="Text Placeholder 15"/>
          <p:cNvSpPr>
            <a:spLocks noGrp="1"/>
          </p:cNvSpPr>
          <p:nvPr>
            <p:ph type="body" idx="24"/>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Product Discovery</a:t>
            </a:r>
          </a:p>
        </p:txBody>
      </p:sp>
      <p:pic>
        <p:nvPicPr>
          <p:cNvPr id="589" name="Graphic 10" descr="Graphic 10"/>
          <p:cNvPicPr>
            <a:picLocks noChangeAspect="1"/>
          </p:cNvPicPr>
          <p:nvPr/>
        </p:nvPicPr>
        <p:blipFill>
          <a:blip r:embed="rId6"/>
          <a:stretch>
            <a:fillRect/>
          </a:stretch>
        </p:blipFill>
        <p:spPr>
          <a:xfrm>
            <a:off x="11472551" y="5040762"/>
            <a:ext cx="244787" cy="244787"/>
          </a:xfrm>
          <a:prstGeom prst="rect">
            <a:avLst/>
          </a:prstGeom>
          <a:ln w="12700">
            <a:miter lim="400000"/>
          </a:ln>
        </p:spPr>
      </p:pic>
      <p:sp>
        <p:nvSpPr>
          <p:cNvPr id="590" name="Slide Number Placeholder 11"/>
          <p:cNvSpPr txBox="1">
            <a:spLocks noGrp="1"/>
          </p:cNvSpPr>
          <p:nvPr>
            <p:ph type="sldNum" sz="quarter" idx="2"/>
          </p:nvPr>
        </p:nvSpPr>
        <p:spPr>
          <a:xfrm>
            <a:off x="11760000" y="6553100"/>
            <a:ext cx="432000" cy="177801"/>
          </a:xfrm>
          <a:prstGeom prst="rect">
            <a:avLst/>
          </a:prstGeom>
          <a:solidFill>
            <a:srgbClr val="0D0D0D"/>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Rectangle 19"/>
          <p:cNvSpPr/>
          <p:nvPr/>
        </p:nvSpPr>
        <p:spPr>
          <a:xfrm>
            <a:off x="3813516" y="1108386"/>
            <a:ext cx="8378484" cy="116683"/>
          </a:xfrm>
          <a:prstGeom prst="rect">
            <a:avLst/>
          </a:prstGeom>
          <a:solidFill>
            <a:schemeClr val="accent1"/>
          </a:solidFill>
          <a:ln w="12700">
            <a:miter lim="400000"/>
          </a:ln>
        </p:spPr>
        <p:txBody>
          <a:bodyPr lIns="45719" rIns="45719" anchor="ctr"/>
          <a:lstStyle/>
          <a:p>
            <a:pPr>
              <a:defRPr>
                <a:solidFill>
                  <a:srgbClr val="FFFFFF"/>
                </a:solidFill>
              </a:defRPr>
            </a:pPr>
            <a:endParaRPr/>
          </a:p>
        </p:txBody>
      </p:sp>
      <p:sp>
        <p:nvSpPr>
          <p:cNvPr id="335" name="Title 1"/>
          <p:cNvSpPr txBox="1">
            <a:spLocks noGrp="1"/>
          </p:cNvSpPr>
          <p:nvPr>
            <p:ph type="title"/>
          </p:nvPr>
        </p:nvSpPr>
        <p:spPr>
          <a:xfrm>
            <a:off x="3813516" y="42380"/>
            <a:ext cx="8378484" cy="1124347"/>
          </a:xfrm>
          <a:prstGeom prst="rect">
            <a:avLst/>
          </a:prstGeom>
        </p:spPr>
        <p:txBody>
          <a:bodyPr/>
          <a:lstStyle>
            <a:lvl1pPr defTabSz="804672">
              <a:defRPr sz="5280" spc="-264"/>
            </a:lvl1pPr>
          </a:lstStyle>
          <a:p>
            <a:r>
              <a:rPr b="1" dirty="0">
                <a:latin typeface="Candara" panose="020E0502030303020204" pitchFamily="34" charset="0"/>
              </a:rPr>
              <a:t>Product Opportunity</a:t>
            </a:r>
          </a:p>
        </p:txBody>
      </p:sp>
      <p:sp>
        <p:nvSpPr>
          <p:cNvPr id="336" name="Content Placeholder 3"/>
          <p:cNvSpPr txBox="1">
            <a:spLocks noGrp="1"/>
          </p:cNvSpPr>
          <p:nvPr>
            <p:ph type="body" idx="1"/>
          </p:nvPr>
        </p:nvSpPr>
        <p:spPr>
          <a:xfrm>
            <a:off x="628172" y="1227252"/>
            <a:ext cx="11143552" cy="5033881"/>
          </a:xfrm>
          <a:prstGeom prst="rect">
            <a:avLst/>
          </a:prstGeom>
          <a:noFill/>
        </p:spPr>
        <p:txBody>
          <a:bodyPr lIns="0" tIns="0" rIns="0" bIns="0"/>
          <a:lstStyle/>
          <a:p>
            <a:pPr defTabSz="832104">
              <a:lnSpc>
                <a:spcPct val="120000"/>
              </a:lnSpc>
              <a:spcBef>
                <a:spcPts val="900"/>
              </a:spcBef>
              <a:defRPr sz="2548" b="1">
                <a:solidFill>
                  <a:srgbClr val="404040"/>
                </a:solidFill>
              </a:defRPr>
            </a:pPr>
            <a:r>
              <a:rPr dirty="0"/>
              <a:t>Customer Segment</a:t>
            </a:r>
          </a:p>
          <a:p>
            <a:pPr marL="242697" indent="-242697" defTabSz="832104">
              <a:lnSpc>
                <a:spcPct val="120000"/>
              </a:lnSpc>
              <a:spcBef>
                <a:spcPts val="900"/>
              </a:spcBef>
              <a:buSzPct val="100000"/>
              <a:buFont typeface="Arial"/>
              <a:buChar char="•"/>
              <a:defRPr sz="1638">
                <a:solidFill>
                  <a:srgbClr val="404040"/>
                </a:solidFill>
              </a:defRPr>
            </a:pPr>
            <a:r>
              <a:rPr dirty="0"/>
              <a:t>Business &amp; IT organizations : </a:t>
            </a:r>
          </a:p>
          <a:p>
            <a:pPr marL="494061" lvl="1" indent="-251364" defTabSz="832104">
              <a:lnSpc>
                <a:spcPct val="120000"/>
              </a:lnSpc>
              <a:spcBef>
                <a:spcPts val="400"/>
              </a:spcBef>
              <a:buSzPct val="100000"/>
              <a:buFont typeface="Arial"/>
              <a:buChar char="•"/>
              <a:defRPr sz="1638">
                <a:solidFill>
                  <a:srgbClr val="000000"/>
                </a:solidFill>
              </a:defRPr>
            </a:pPr>
            <a:r>
              <a:rPr dirty="0"/>
              <a:t>HR departments, managers, executives, IT departments and compliance officers - Anyone who is responsible for managing, tracking or monitoring employee performance in a work from home environment. </a:t>
            </a:r>
          </a:p>
          <a:p>
            <a:pPr marL="494061" lvl="1" indent="-251364" defTabSz="832104">
              <a:lnSpc>
                <a:spcPct val="120000"/>
              </a:lnSpc>
              <a:spcBef>
                <a:spcPts val="400"/>
              </a:spcBef>
              <a:buSzPct val="100000"/>
              <a:buFont typeface="Arial"/>
              <a:buChar char="•"/>
              <a:defRPr sz="1638">
                <a:solidFill>
                  <a:srgbClr val="000000"/>
                </a:solidFill>
              </a:defRPr>
            </a:pPr>
            <a:r>
              <a:rPr dirty="0"/>
              <a:t>The employees of the organization working in remote or hybrid mode.</a:t>
            </a:r>
            <a:endParaRPr sz="1456" dirty="0">
              <a:solidFill>
                <a:srgbClr val="404040"/>
              </a:solidFill>
            </a:endParaRPr>
          </a:p>
          <a:p>
            <a:pPr defTabSz="832104">
              <a:lnSpc>
                <a:spcPct val="120000"/>
              </a:lnSpc>
              <a:spcBef>
                <a:spcPts val="900"/>
              </a:spcBef>
              <a:defRPr sz="2548" b="1">
                <a:solidFill>
                  <a:srgbClr val="404040"/>
                </a:solidFill>
              </a:defRPr>
            </a:pPr>
            <a:r>
              <a:rPr dirty="0"/>
              <a:t>Under-Served needs</a:t>
            </a:r>
          </a:p>
          <a:p>
            <a:pPr marL="242697" indent="-242697" defTabSz="832104">
              <a:lnSpc>
                <a:spcPct val="120000"/>
              </a:lnSpc>
              <a:spcBef>
                <a:spcPts val="900"/>
              </a:spcBef>
              <a:buSzPct val="100000"/>
              <a:buFont typeface="Arial"/>
              <a:buChar char="•"/>
              <a:defRPr sz="1638" b="1">
                <a:solidFill>
                  <a:srgbClr val="333333"/>
                </a:solidFill>
              </a:defRPr>
            </a:pPr>
            <a:r>
              <a:rPr dirty="0"/>
              <a:t>Employee Productivity </a:t>
            </a:r>
            <a:r>
              <a:rPr b="0" dirty="0"/>
              <a:t>: Employees are liking the work from home culture, but organizations are facing employee productivity issues. </a:t>
            </a:r>
            <a:endParaRPr dirty="0">
              <a:solidFill>
                <a:srgbClr val="404040"/>
              </a:solidFill>
            </a:endParaRPr>
          </a:p>
          <a:p>
            <a:pPr marL="242697" indent="-242697" defTabSz="832104">
              <a:lnSpc>
                <a:spcPct val="120000"/>
              </a:lnSpc>
              <a:spcBef>
                <a:spcPts val="900"/>
              </a:spcBef>
              <a:buSzPct val="100000"/>
              <a:buFont typeface="Arial"/>
              <a:buChar char="•"/>
              <a:defRPr sz="1638" b="1">
                <a:solidFill>
                  <a:srgbClr val="333333"/>
                </a:solidFill>
              </a:defRPr>
            </a:pPr>
            <a:r>
              <a:rPr dirty="0"/>
              <a:t>Collaboration and teamwork</a:t>
            </a:r>
            <a:r>
              <a:rPr b="0" dirty="0"/>
              <a:t>: Remote work for a prolonged period is making it harder for employees to collaborate and work as a team.</a:t>
            </a:r>
            <a:endParaRPr dirty="0">
              <a:solidFill>
                <a:srgbClr val="404040"/>
              </a:solidFill>
            </a:endParaRPr>
          </a:p>
          <a:p>
            <a:pPr marL="242697" indent="-242697" defTabSz="832104">
              <a:lnSpc>
                <a:spcPct val="120000"/>
              </a:lnSpc>
              <a:spcBef>
                <a:spcPts val="900"/>
              </a:spcBef>
              <a:buSzPct val="100000"/>
              <a:buFont typeface="Arial"/>
              <a:buChar char="•"/>
              <a:defRPr sz="1638" b="1">
                <a:solidFill>
                  <a:srgbClr val="333333"/>
                </a:solidFill>
              </a:defRPr>
            </a:pPr>
            <a:r>
              <a:rPr dirty="0"/>
              <a:t>Clarity and transparency</a:t>
            </a:r>
            <a:r>
              <a:rPr b="0" dirty="0"/>
              <a:t>: Remote work at times is invoking in communication gap and resource management challenges around expectations and goals. </a:t>
            </a:r>
            <a:endParaRPr dirty="0">
              <a:solidFill>
                <a:srgbClr val="404040"/>
              </a:solidFill>
            </a:endParaRPr>
          </a:p>
          <a:p>
            <a:pPr marL="242697" indent="-242697" defTabSz="832104">
              <a:lnSpc>
                <a:spcPct val="120000"/>
              </a:lnSpc>
              <a:spcBef>
                <a:spcPts val="900"/>
              </a:spcBef>
              <a:buSzPct val="100000"/>
              <a:buFont typeface="Arial"/>
              <a:buChar char="•"/>
              <a:defRPr sz="1638" b="1">
                <a:solidFill>
                  <a:srgbClr val="333333"/>
                </a:solidFill>
              </a:defRPr>
            </a:pPr>
            <a:r>
              <a:rPr dirty="0"/>
              <a:t>Training and development</a:t>
            </a:r>
            <a:r>
              <a:rPr b="0" dirty="0"/>
              <a:t>: Remote work impacting employees to access training and mentoring process. </a:t>
            </a:r>
          </a:p>
        </p:txBody>
      </p:sp>
      <p:sp>
        <p:nvSpPr>
          <p:cNvPr id="337" name="Slide Number Placeholder 5"/>
          <p:cNvSpPr txBox="1">
            <a:spLocks noGrp="1"/>
          </p:cNvSpPr>
          <p:nvPr>
            <p:ph type="sldNum" sz="quarter" idx="2"/>
          </p:nvPr>
        </p:nvSpPr>
        <p:spPr>
          <a:xfrm>
            <a:off x="11760000" y="6553100"/>
            <a:ext cx="432000" cy="177801"/>
          </a:xfrm>
          <a:prstGeom prst="rect">
            <a:avLst/>
          </a:prstGeom>
          <a:solidFill>
            <a:srgbClr val="0D0D0D"/>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lide Number Placeholder 4"/>
          <p:cNvSpPr txBox="1">
            <a:spLocks noGrp="1"/>
          </p:cNvSpPr>
          <p:nvPr>
            <p:ph type="sldNum" sz="quarter" idx="2"/>
          </p:nvPr>
        </p:nvSpPr>
        <p:spPr>
          <a:xfrm>
            <a:off x="11760000" y="6553100"/>
            <a:ext cx="432000" cy="177801"/>
          </a:xfrm>
          <a:prstGeom prst="rect">
            <a:avLst/>
          </a:prstGeom>
          <a:solidFill>
            <a:srgbClr val="0D0D0D"/>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
        <p:nvSpPr>
          <p:cNvPr id="340" name="Content Placeholder 3"/>
          <p:cNvSpPr txBox="1"/>
          <p:nvPr/>
        </p:nvSpPr>
        <p:spPr>
          <a:xfrm>
            <a:off x="576703" y="1028940"/>
            <a:ext cx="11629811" cy="5676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20000"/>
              </a:lnSpc>
              <a:spcBef>
                <a:spcPts val="1000"/>
              </a:spcBef>
              <a:defRPr sz="2800" b="1"/>
            </a:pPr>
            <a:r>
              <a:t>Pain Points</a:t>
            </a:r>
            <a:endParaRPr>
              <a:solidFill>
                <a:srgbClr val="404040"/>
              </a:solidFill>
            </a:endParaRPr>
          </a:p>
          <a:p>
            <a:pPr marL="266700" indent="-266700">
              <a:lnSpc>
                <a:spcPct val="120000"/>
              </a:lnSpc>
              <a:spcBef>
                <a:spcPts val="1000"/>
              </a:spcBef>
              <a:buSzPct val="100000"/>
              <a:buFont typeface="Arial"/>
              <a:buChar char="•"/>
              <a:defRPr b="1">
                <a:solidFill>
                  <a:srgbClr val="333333"/>
                </a:solidFill>
              </a:defRPr>
            </a:pPr>
            <a:r>
              <a:t>Accountability:</a:t>
            </a:r>
            <a:r>
              <a:rPr b="0"/>
              <a:t> In work-from-home environment, it is harder for managers to ensure that employees are staying on task and completing their work on time. </a:t>
            </a:r>
            <a:endParaRPr>
              <a:solidFill>
                <a:srgbClr val="404040"/>
              </a:solidFill>
            </a:endParaRPr>
          </a:p>
          <a:p>
            <a:pPr marL="266700" indent="-266700">
              <a:lnSpc>
                <a:spcPct val="120000"/>
              </a:lnSpc>
              <a:spcBef>
                <a:spcPts val="1000"/>
              </a:spcBef>
              <a:buSzPct val="100000"/>
              <a:buFont typeface="Arial"/>
              <a:buChar char="•"/>
              <a:defRPr b="1">
                <a:solidFill>
                  <a:srgbClr val="333333"/>
                </a:solidFill>
              </a:defRPr>
            </a:pPr>
            <a:r>
              <a:t>Distractions: </a:t>
            </a:r>
            <a:r>
              <a:rPr b="0"/>
              <a:t>Home environments can be full of distractions, from children and pets to household chores. </a:t>
            </a:r>
            <a:endParaRPr>
              <a:solidFill>
                <a:srgbClr val="404040"/>
              </a:solidFill>
            </a:endParaRPr>
          </a:p>
          <a:p>
            <a:pPr marL="266700" indent="-266700">
              <a:lnSpc>
                <a:spcPct val="120000"/>
              </a:lnSpc>
              <a:spcBef>
                <a:spcPts val="1000"/>
              </a:spcBef>
              <a:buSzPct val="100000"/>
              <a:buFont typeface="Arial"/>
              <a:buChar char="•"/>
              <a:defRPr b="1">
                <a:solidFill>
                  <a:srgbClr val="333333"/>
                </a:solidFill>
              </a:defRPr>
            </a:pPr>
            <a:r>
              <a:t>Performance management: </a:t>
            </a:r>
            <a:r>
              <a:rPr b="0"/>
              <a:t>In remote culture it is challenging to evaluate performance and provide feedback.</a:t>
            </a:r>
            <a:endParaRPr>
              <a:solidFill>
                <a:srgbClr val="404040"/>
              </a:solidFill>
            </a:endParaRPr>
          </a:p>
          <a:p>
            <a:pPr marL="266700" indent="-266700">
              <a:lnSpc>
                <a:spcPct val="120000"/>
              </a:lnSpc>
              <a:spcBef>
                <a:spcPts val="1000"/>
              </a:spcBef>
              <a:buSzPct val="100000"/>
              <a:buFont typeface="Arial"/>
              <a:buChar char="•"/>
              <a:defRPr b="1">
                <a:solidFill>
                  <a:srgbClr val="333333"/>
                </a:solidFill>
              </a:defRPr>
            </a:pPr>
            <a:r>
              <a:t>Work-life balance:</a:t>
            </a:r>
            <a:r>
              <a:rPr b="0"/>
              <a:t> Harder to maintain a balance, as no control on work outside of normal business hours. </a:t>
            </a:r>
            <a:endParaRPr>
              <a:solidFill>
                <a:srgbClr val="404040"/>
              </a:solidFill>
            </a:endParaRPr>
          </a:p>
          <a:p>
            <a:pPr>
              <a:lnSpc>
                <a:spcPct val="120000"/>
              </a:lnSpc>
              <a:spcBef>
                <a:spcPts val="1000"/>
              </a:spcBef>
              <a:defRPr sz="2800" b="1"/>
            </a:pPr>
            <a:r>
              <a:t>Product Idea</a:t>
            </a:r>
            <a:endParaRPr>
              <a:solidFill>
                <a:srgbClr val="404040"/>
              </a:solidFill>
            </a:endParaRPr>
          </a:p>
          <a:p>
            <a:pPr marL="266700" indent="-266700">
              <a:lnSpc>
                <a:spcPct val="120000"/>
              </a:lnSpc>
              <a:spcBef>
                <a:spcPts val="1000"/>
              </a:spcBef>
              <a:buSzPct val="100000"/>
              <a:buFont typeface="Arial"/>
              <a:buChar char="•"/>
              <a:defRPr>
                <a:solidFill>
                  <a:srgbClr val="333333"/>
                </a:solidFill>
              </a:defRPr>
            </a:pPr>
            <a:r>
              <a:t>A software to monitor the active time of the employee on the office laptop/desktop on active work. The software to run silently in background and  cannot be controlled by employee.</a:t>
            </a:r>
            <a:endParaRPr>
              <a:solidFill>
                <a:srgbClr val="404040"/>
              </a:solidFill>
            </a:endParaRPr>
          </a:p>
          <a:p>
            <a:pPr marL="266700" indent="-266700">
              <a:lnSpc>
                <a:spcPct val="120000"/>
              </a:lnSpc>
              <a:spcBef>
                <a:spcPts val="1000"/>
              </a:spcBef>
              <a:buSzPct val="100000"/>
              <a:buFont typeface="Arial"/>
              <a:buChar char="•"/>
              <a:defRPr>
                <a:solidFill>
                  <a:srgbClr val="333333"/>
                </a:solidFill>
              </a:defRPr>
            </a:pPr>
            <a:r>
              <a:t>Employer can include and exclude the productive software in the list to monitor productivity.</a:t>
            </a:r>
            <a:endParaRPr>
              <a:solidFill>
                <a:srgbClr val="404040"/>
              </a:solidFill>
            </a:endParaRPr>
          </a:p>
          <a:p>
            <a:pPr marL="266700" indent="-266700">
              <a:lnSpc>
                <a:spcPct val="120000"/>
              </a:lnSpc>
              <a:spcBef>
                <a:spcPts val="1000"/>
              </a:spcBef>
              <a:buSzPct val="100000"/>
              <a:buFont typeface="Arial"/>
              <a:buChar char="•"/>
              <a:defRPr>
                <a:solidFill>
                  <a:srgbClr val="333333"/>
                </a:solidFill>
              </a:defRPr>
            </a:pPr>
            <a:r>
              <a:t>Employee can check the usage/summary of the day in real-time.</a:t>
            </a:r>
            <a:endParaRPr>
              <a:solidFill>
                <a:srgbClr val="404040"/>
              </a:solidFill>
            </a:endParaRPr>
          </a:p>
          <a:p>
            <a:pPr marL="266700" indent="-266700">
              <a:lnSpc>
                <a:spcPct val="120000"/>
              </a:lnSpc>
              <a:spcBef>
                <a:spcPts val="1000"/>
              </a:spcBef>
              <a:buSzPct val="100000"/>
              <a:buFont typeface="Arial"/>
              <a:buChar char="•"/>
              <a:defRPr>
                <a:solidFill>
                  <a:srgbClr val="333333"/>
                </a:solidFill>
              </a:defRPr>
            </a:pPr>
            <a:r>
              <a:t>Total daily active hours of the employee to make an automatic entry in swipe-in and swipe-out for the day.</a:t>
            </a:r>
          </a:p>
        </p:txBody>
      </p:sp>
      <p:grpSp>
        <p:nvGrpSpPr>
          <p:cNvPr id="343" name="Title 1"/>
          <p:cNvGrpSpPr/>
          <p:nvPr/>
        </p:nvGrpSpPr>
        <p:grpSpPr>
          <a:xfrm>
            <a:off x="3813516" y="0"/>
            <a:ext cx="8392998" cy="1301028"/>
            <a:chOff x="0" y="0"/>
            <a:chExt cx="8817135" cy="1301026"/>
          </a:xfrm>
        </p:grpSpPr>
        <p:sp>
          <p:nvSpPr>
            <p:cNvPr id="341" name="Rectangle"/>
            <p:cNvSpPr/>
            <p:nvPr/>
          </p:nvSpPr>
          <p:spPr>
            <a:xfrm>
              <a:off x="0" y="0"/>
              <a:ext cx="8817135" cy="1183210"/>
            </a:xfrm>
            <a:prstGeom prst="rect">
              <a:avLst/>
            </a:prstGeom>
            <a:solidFill>
              <a:srgbClr val="FFFFFF"/>
            </a:solidFill>
            <a:ln w="12700" cap="flat">
              <a:noFill/>
              <a:miter lim="400000"/>
            </a:ln>
            <a:effectLst/>
          </p:spPr>
          <p:txBody>
            <a:bodyPr wrap="square" lIns="45719" tIns="45719" rIns="45719" bIns="45719" numCol="1" anchor="t">
              <a:noAutofit/>
            </a:bodyPr>
            <a:lstStyle/>
            <a:p>
              <a:pPr>
                <a:lnSpc>
                  <a:spcPct val="90000"/>
                </a:lnSpc>
                <a:defRPr sz="6000" spc="-300">
                  <a:solidFill>
                    <a:srgbClr val="404040"/>
                  </a:solidFill>
                  <a:latin typeface="Corbel"/>
                  <a:ea typeface="Corbel"/>
                  <a:cs typeface="Corbel"/>
                  <a:sym typeface="Corbel"/>
                </a:defRPr>
              </a:pPr>
              <a:endParaRPr/>
            </a:p>
          </p:txBody>
        </p:sp>
        <p:sp>
          <p:nvSpPr>
            <p:cNvPr id="342" name="Product Opportunity"/>
            <p:cNvSpPr txBox="1"/>
            <p:nvPr/>
          </p:nvSpPr>
          <p:spPr>
            <a:xfrm>
              <a:off x="0" y="0"/>
              <a:ext cx="8741365" cy="130102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79999" tIns="179999" rIns="179999" bIns="179999" numCol="1" anchor="t">
              <a:noAutofit/>
            </a:bodyPr>
            <a:lstStyle>
              <a:lvl1pPr>
                <a:lnSpc>
                  <a:spcPct val="90000"/>
                </a:lnSpc>
                <a:defRPr sz="6000" spc="-300">
                  <a:solidFill>
                    <a:srgbClr val="404040"/>
                  </a:solidFill>
                  <a:latin typeface="Corbel"/>
                  <a:ea typeface="Corbel"/>
                  <a:cs typeface="Corbel"/>
                  <a:sym typeface="Corbel"/>
                </a:defRPr>
              </a:lvl1pPr>
            </a:lstStyle>
            <a:p>
              <a:r>
                <a:rPr b="1" dirty="0">
                  <a:latin typeface="Candara" panose="020E0502030303020204" pitchFamily="34" charset="0"/>
                  <a:cs typeface="Cascadia Code ExtraLight" panose="020B0609020000020004" pitchFamily="49" charset="0"/>
                </a:rPr>
                <a:t>Product Opportunity</a:t>
              </a:r>
            </a:p>
          </p:txBody>
        </p:sp>
      </p:grpSp>
      <p:sp>
        <p:nvSpPr>
          <p:cNvPr id="344" name="Rectangle 7"/>
          <p:cNvSpPr/>
          <p:nvPr/>
        </p:nvSpPr>
        <p:spPr>
          <a:xfrm>
            <a:off x="3813516" y="1102918"/>
            <a:ext cx="8378484" cy="116683"/>
          </a:xfrm>
          <a:prstGeom prst="rect">
            <a:avLst/>
          </a:prstGeom>
          <a:solidFill>
            <a:schemeClr val="accent1"/>
          </a:solidFill>
          <a:ln w="12700">
            <a:miter lim="400000"/>
          </a:ln>
        </p:spPr>
        <p:txBody>
          <a:bodyPr lIns="45719" rIns="45719" anchor="ctr"/>
          <a:lstStyle/>
          <a:p>
            <a:pPr>
              <a:defRPr>
                <a:solidFill>
                  <a:srgbClr val="FFFFFF"/>
                </a:solidFill>
              </a:defRPr>
            </a:pP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Slide Number Placeholder 4"/>
          <p:cNvSpPr txBox="1">
            <a:spLocks noGrp="1"/>
          </p:cNvSpPr>
          <p:nvPr>
            <p:ph type="sldNum" sz="quarter" idx="2"/>
          </p:nvPr>
        </p:nvSpPr>
        <p:spPr>
          <a:xfrm>
            <a:off x="11760000" y="6553100"/>
            <a:ext cx="432000" cy="177801"/>
          </a:xfrm>
          <a:prstGeom prst="rect">
            <a:avLst/>
          </a:prstGeom>
          <a:solidFill>
            <a:srgbClr val="0D0D0D"/>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347" name="Rectangle 7"/>
          <p:cNvSpPr/>
          <p:nvPr/>
        </p:nvSpPr>
        <p:spPr>
          <a:xfrm>
            <a:off x="3813516" y="1108386"/>
            <a:ext cx="8378484" cy="116683"/>
          </a:xfrm>
          <a:prstGeom prst="rect">
            <a:avLst/>
          </a:prstGeom>
          <a:solidFill>
            <a:schemeClr val="accent1"/>
          </a:solidFill>
          <a:ln w="12700">
            <a:miter lim="400000"/>
          </a:ln>
        </p:spPr>
        <p:txBody>
          <a:bodyPr lIns="45719" rIns="45719" anchor="ctr"/>
          <a:lstStyle/>
          <a:p>
            <a:pPr>
              <a:defRPr>
                <a:solidFill>
                  <a:srgbClr val="FFFFFF"/>
                </a:solidFill>
              </a:defRPr>
            </a:pPr>
            <a:endParaRPr/>
          </a:p>
        </p:txBody>
      </p:sp>
      <p:grpSp>
        <p:nvGrpSpPr>
          <p:cNvPr id="350" name="Title 1"/>
          <p:cNvGrpSpPr/>
          <p:nvPr/>
        </p:nvGrpSpPr>
        <p:grpSpPr>
          <a:xfrm>
            <a:off x="3813516" y="-15960"/>
            <a:ext cx="8378485" cy="1236301"/>
            <a:chOff x="0" y="0"/>
            <a:chExt cx="8378484" cy="1236300"/>
          </a:xfrm>
        </p:grpSpPr>
        <p:sp>
          <p:nvSpPr>
            <p:cNvPr id="348" name="Rectangle"/>
            <p:cNvSpPr/>
            <p:nvPr/>
          </p:nvSpPr>
          <p:spPr>
            <a:xfrm>
              <a:off x="0" y="0"/>
              <a:ext cx="8378484" cy="1124346"/>
            </a:xfrm>
            <a:prstGeom prst="rect">
              <a:avLst/>
            </a:prstGeom>
            <a:solidFill>
              <a:srgbClr val="FFFFFF"/>
            </a:solidFill>
            <a:ln w="12700" cap="flat">
              <a:noFill/>
              <a:miter lim="400000"/>
            </a:ln>
            <a:effectLst/>
          </p:spPr>
          <p:txBody>
            <a:bodyPr wrap="square" lIns="45719" tIns="45719" rIns="45719" bIns="45719" numCol="1" anchor="t">
              <a:noAutofit/>
            </a:bodyPr>
            <a:lstStyle/>
            <a:p>
              <a:pPr>
                <a:lnSpc>
                  <a:spcPct val="90000"/>
                </a:lnSpc>
                <a:defRPr sz="6000" spc="-300">
                  <a:solidFill>
                    <a:srgbClr val="404040"/>
                  </a:solidFill>
                  <a:latin typeface="Corbel"/>
                  <a:ea typeface="Corbel"/>
                  <a:cs typeface="Corbel"/>
                  <a:sym typeface="Corbel"/>
                </a:defRPr>
              </a:pPr>
              <a:endParaRPr/>
            </a:p>
          </p:txBody>
        </p:sp>
        <p:sp>
          <p:nvSpPr>
            <p:cNvPr id="349" name="Product Opportunity"/>
            <p:cNvSpPr txBox="1"/>
            <p:nvPr/>
          </p:nvSpPr>
          <p:spPr>
            <a:xfrm>
              <a:off x="0" y="0"/>
              <a:ext cx="8306484" cy="12363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79999" tIns="179999" rIns="179999" bIns="179999" numCol="1" anchor="t">
              <a:spAutoFit/>
            </a:bodyPr>
            <a:lstStyle>
              <a:lvl1pPr>
                <a:lnSpc>
                  <a:spcPct val="90000"/>
                </a:lnSpc>
                <a:defRPr sz="6000" spc="-300">
                  <a:solidFill>
                    <a:srgbClr val="404040"/>
                  </a:solidFill>
                  <a:latin typeface="Corbel"/>
                  <a:ea typeface="Corbel"/>
                  <a:cs typeface="Corbel"/>
                  <a:sym typeface="Corbel"/>
                </a:defRPr>
              </a:lvl1pPr>
            </a:lstStyle>
            <a:p>
              <a:r>
                <a:rPr b="1" dirty="0">
                  <a:latin typeface="Candara" panose="020E0502030303020204" pitchFamily="34" charset="0"/>
                </a:rPr>
                <a:t>Product Opportunity</a:t>
              </a:r>
            </a:p>
          </p:txBody>
        </p:sp>
      </p:grpSp>
      <p:sp>
        <p:nvSpPr>
          <p:cNvPr id="351" name="Content Placeholder 3"/>
          <p:cNvSpPr txBox="1"/>
          <p:nvPr/>
        </p:nvSpPr>
        <p:spPr>
          <a:xfrm>
            <a:off x="609245" y="1104273"/>
            <a:ext cx="10945157" cy="60858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20000"/>
              </a:lnSpc>
              <a:spcBef>
                <a:spcPts val="1000"/>
              </a:spcBef>
              <a:defRPr sz="2800" b="1"/>
            </a:pPr>
            <a:r>
              <a:rPr dirty="0"/>
              <a:t>Target Market</a:t>
            </a:r>
          </a:p>
          <a:p>
            <a:pPr marL="285750" indent="-285750">
              <a:lnSpc>
                <a:spcPct val="120000"/>
              </a:lnSpc>
              <a:spcBef>
                <a:spcPts val="1000"/>
              </a:spcBef>
              <a:buSzPct val="100000"/>
              <a:buFont typeface="Arial"/>
              <a:buChar char="•"/>
              <a:defRPr sz="1600">
                <a:solidFill>
                  <a:srgbClr val="333333"/>
                </a:solidFill>
              </a:defRPr>
            </a:pPr>
            <a:r>
              <a:rPr dirty="0"/>
              <a:t>Any organization interested in improving productivity, accountability, transparency and communication, and that has a workforce that is primarily or partially working from home.</a:t>
            </a:r>
            <a:endParaRPr sz="2800" dirty="0"/>
          </a:p>
          <a:p>
            <a:pPr marL="285750" indent="-285750">
              <a:lnSpc>
                <a:spcPct val="120000"/>
              </a:lnSpc>
              <a:spcBef>
                <a:spcPts val="1000"/>
              </a:spcBef>
              <a:buSzPct val="100000"/>
              <a:buFont typeface="Arial"/>
              <a:buChar char="•"/>
              <a:defRPr sz="1600">
                <a:solidFill>
                  <a:srgbClr val="333333"/>
                </a:solidFill>
              </a:defRPr>
            </a:pPr>
            <a:r>
              <a:rPr dirty="0"/>
              <a:t>Remote and distributed teams, Small and medium-sized businesses, Project-based industries, Call centers and customer service, Compliance-driven industries. </a:t>
            </a:r>
            <a:endParaRPr sz="2800" dirty="0"/>
          </a:p>
          <a:p>
            <a:pPr>
              <a:lnSpc>
                <a:spcPct val="120000"/>
              </a:lnSpc>
              <a:spcBef>
                <a:spcPts val="1000"/>
              </a:spcBef>
              <a:defRPr sz="2800" b="1"/>
            </a:pPr>
            <a:r>
              <a:rPr dirty="0"/>
              <a:t>Value Proposition</a:t>
            </a:r>
          </a:p>
          <a:p>
            <a:pPr marL="285750" indent="-285750">
              <a:lnSpc>
                <a:spcPct val="120000"/>
              </a:lnSpc>
              <a:spcBef>
                <a:spcPts val="1000"/>
              </a:spcBef>
              <a:buSzPct val="100000"/>
              <a:buFont typeface="Arial"/>
              <a:buChar char="•"/>
              <a:defRPr b="1">
                <a:solidFill>
                  <a:srgbClr val="333333"/>
                </a:solidFill>
              </a:defRPr>
            </a:pPr>
            <a:r>
              <a:rPr dirty="0"/>
              <a:t>Improved productivity</a:t>
            </a:r>
            <a:r>
              <a:rPr sz="1600" b="0" dirty="0"/>
              <a:t>: By tracking time and monitoring work, managers can identify areas where employees are spending too much time on non-productive tasks or where they may need additional training or support. </a:t>
            </a:r>
            <a:endParaRPr sz="2800" dirty="0"/>
          </a:p>
          <a:p>
            <a:pPr marL="285750" indent="-285750">
              <a:lnSpc>
                <a:spcPct val="120000"/>
              </a:lnSpc>
              <a:spcBef>
                <a:spcPts val="1000"/>
              </a:spcBef>
              <a:buSzPct val="100000"/>
              <a:buFont typeface="Arial"/>
              <a:buChar char="•"/>
              <a:defRPr b="1">
                <a:solidFill>
                  <a:srgbClr val="333333"/>
                </a:solidFill>
              </a:defRPr>
            </a:pPr>
            <a:r>
              <a:rPr dirty="0"/>
              <a:t>Data-driven decision-making</a:t>
            </a:r>
            <a:r>
              <a:rPr b="0" dirty="0"/>
              <a:t>: </a:t>
            </a:r>
            <a:r>
              <a:rPr sz="1600" b="0" dirty="0"/>
              <a:t>Monitoring tools can provide managers with objective data that can be used to make informed decisions about workload allocation, training and development, and performance reviews. </a:t>
            </a:r>
            <a:endParaRPr sz="2800" dirty="0"/>
          </a:p>
          <a:p>
            <a:pPr marL="285750" indent="-285750">
              <a:lnSpc>
                <a:spcPct val="120000"/>
              </a:lnSpc>
              <a:spcBef>
                <a:spcPts val="1000"/>
              </a:spcBef>
              <a:buSzPct val="100000"/>
              <a:buFont typeface="Arial"/>
              <a:buChar char="•"/>
              <a:defRPr b="1">
                <a:solidFill>
                  <a:srgbClr val="333333"/>
                </a:solidFill>
              </a:defRPr>
            </a:pPr>
            <a:r>
              <a:rPr dirty="0"/>
              <a:t>Increased accountability</a:t>
            </a:r>
            <a:r>
              <a:rPr sz="1600" b="0" dirty="0"/>
              <a:t>: Tracking tools can provide employees with clear objectives and goals and help them prioritize their work. This can increase accountability and ensure that work is completed on time with quality.</a:t>
            </a:r>
            <a:endParaRPr sz="2800" dirty="0"/>
          </a:p>
          <a:p>
            <a:pPr marL="285750" indent="-285750">
              <a:lnSpc>
                <a:spcPct val="120000"/>
              </a:lnSpc>
              <a:spcBef>
                <a:spcPts val="1000"/>
              </a:spcBef>
              <a:buSzPct val="100000"/>
              <a:buFont typeface="Arial"/>
              <a:buChar char="•"/>
              <a:defRPr b="1">
                <a:solidFill>
                  <a:srgbClr val="333333"/>
                </a:solidFill>
              </a:defRPr>
            </a:pPr>
            <a:r>
              <a:rPr dirty="0"/>
              <a:t>Greater transparency</a:t>
            </a:r>
            <a:r>
              <a:rPr sz="1600" b="0" dirty="0"/>
              <a:t>: By providing employees with clear metrics and data, managers can increase transparency around work expectations and performance. </a:t>
            </a:r>
            <a:endParaRPr sz="2800"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Slide Number Placeholder 4"/>
          <p:cNvSpPr txBox="1">
            <a:spLocks noGrp="1"/>
          </p:cNvSpPr>
          <p:nvPr>
            <p:ph type="sldNum" sz="quarter" idx="2"/>
          </p:nvPr>
        </p:nvSpPr>
        <p:spPr>
          <a:xfrm>
            <a:off x="11760000" y="6553100"/>
            <a:ext cx="432000" cy="177801"/>
          </a:xfrm>
          <a:prstGeom prst="rect">
            <a:avLst/>
          </a:prstGeom>
          <a:solidFill>
            <a:srgbClr val="0D0D0D"/>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354" name="Content Placeholder 3"/>
          <p:cNvSpPr txBox="1"/>
          <p:nvPr/>
        </p:nvSpPr>
        <p:spPr>
          <a:xfrm>
            <a:off x="609246" y="1344349"/>
            <a:ext cx="10732504" cy="5257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20000"/>
              </a:lnSpc>
              <a:spcBef>
                <a:spcPts val="1000"/>
              </a:spcBef>
              <a:defRPr sz="2800" b="1"/>
            </a:pPr>
            <a:r>
              <a:t>Customer Feedbacks</a:t>
            </a:r>
            <a:endParaRPr>
              <a:solidFill>
                <a:srgbClr val="404040"/>
              </a:solidFill>
            </a:endParaRPr>
          </a:p>
          <a:p>
            <a:pPr marL="266700" indent="-266700">
              <a:lnSpc>
                <a:spcPct val="120000"/>
              </a:lnSpc>
              <a:spcBef>
                <a:spcPts val="1000"/>
              </a:spcBef>
              <a:buSzPct val="100000"/>
              <a:buChar char="▪"/>
              <a:defRPr b="1"/>
            </a:pPr>
            <a:r>
              <a:t>Anitha Mohanraj (Project Manager): </a:t>
            </a:r>
            <a:endParaRPr>
              <a:solidFill>
                <a:srgbClr val="404040"/>
              </a:solidFill>
            </a:endParaRPr>
          </a:p>
          <a:p>
            <a:pPr lvl="2" indent="542925">
              <a:lnSpc>
                <a:spcPct val="120000"/>
              </a:lnSpc>
              <a:spcBef>
                <a:spcPts val="500"/>
              </a:spcBef>
            </a:pPr>
            <a:r>
              <a:t>I've been struggling to manage my team's workload and productivity since we shifted to a work from home environment. But this product idea of monitoring tool will make much easier to keep track of everyone's progress and ensure we're meeting our deadlines. </a:t>
            </a:r>
            <a:endParaRPr sz="1400">
              <a:solidFill>
                <a:srgbClr val="404040"/>
              </a:solidFill>
            </a:endParaRPr>
          </a:p>
          <a:p>
            <a:pPr marL="266700" indent="-266700">
              <a:lnSpc>
                <a:spcPct val="120000"/>
              </a:lnSpc>
              <a:spcBef>
                <a:spcPts val="1000"/>
              </a:spcBef>
              <a:buSzPct val="100000"/>
              <a:buChar char="▪"/>
              <a:defRPr b="1"/>
            </a:pPr>
            <a:r>
              <a:t>Harsh TG(Software Developer): </a:t>
            </a:r>
            <a:endParaRPr>
              <a:solidFill>
                <a:srgbClr val="404040"/>
              </a:solidFill>
            </a:endParaRPr>
          </a:p>
          <a:p>
            <a:pPr lvl="2" indent="542925">
              <a:lnSpc>
                <a:spcPct val="120000"/>
              </a:lnSpc>
              <a:spcBef>
                <a:spcPts val="500"/>
              </a:spcBef>
            </a:pPr>
            <a:r>
              <a:t>I appreciate the transparency that the monitoring tool provides, but I think it's important to balance that with trust and respect for employees' privacy. I think the tool could benefit from more customization options and greater flexibility in how it will be used.</a:t>
            </a:r>
            <a:endParaRPr sz="1400">
              <a:solidFill>
                <a:srgbClr val="404040"/>
              </a:solidFill>
            </a:endParaRPr>
          </a:p>
          <a:p>
            <a:pPr marL="266700" indent="-266700">
              <a:lnSpc>
                <a:spcPct val="120000"/>
              </a:lnSpc>
              <a:spcBef>
                <a:spcPts val="1000"/>
              </a:spcBef>
              <a:buSzPct val="100000"/>
              <a:buChar char="▪"/>
              <a:defRPr b="1"/>
            </a:pPr>
            <a:r>
              <a:t>Shilpa Sakthivel(Sr Software Developer): </a:t>
            </a:r>
            <a:endParaRPr>
              <a:solidFill>
                <a:srgbClr val="404040"/>
              </a:solidFill>
            </a:endParaRPr>
          </a:p>
          <a:p>
            <a:pPr lvl="2" indent="542925">
              <a:lnSpc>
                <a:spcPct val="120000"/>
              </a:lnSpc>
              <a:spcBef>
                <a:spcPts val="500"/>
              </a:spcBef>
            </a:pPr>
            <a:r>
              <a:t>The monitoring tool has been a lifesaver for our team. It's allowed us to coordinate our work much more effectively and keep everyone on the same page, even though we're not physically in the same office. The data and analytics are also helpful in identifying areas where we can improve our workflow.</a:t>
            </a:r>
          </a:p>
        </p:txBody>
      </p:sp>
      <p:grpSp>
        <p:nvGrpSpPr>
          <p:cNvPr id="357" name="Title 1"/>
          <p:cNvGrpSpPr/>
          <p:nvPr/>
        </p:nvGrpSpPr>
        <p:grpSpPr>
          <a:xfrm>
            <a:off x="3813516" y="-15960"/>
            <a:ext cx="8378484" cy="1236301"/>
            <a:chOff x="0" y="0"/>
            <a:chExt cx="8378483" cy="1236300"/>
          </a:xfrm>
        </p:grpSpPr>
        <p:sp>
          <p:nvSpPr>
            <p:cNvPr id="355" name="Rectangle"/>
            <p:cNvSpPr/>
            <p:nvPr/>
          </p:nvSpPr>
          <p:spPr>
            <a:xfrm>
              <a:off x="0" y="0"/>
              <a:ext cx="8378484" cy="1124346"/>
            </a:xfrm>
            <a:prstGeom prst="rect">
              <a:avLst/>
            </a:prstGeom>
            <a:solidFill>
              <a:srgbClr val="FFFFFF"/>
            </a:solidFill>
            <a:ln w="12700" cap="flat">
              <a:noFill/>
              <a:miter lim="400000"/>
            </a:ln>
            <a:effectLst/>
          </p:spPr>
          <p:txBody>
            <a:bodyPr wrap="square" lIns="45719" tIns="45719" rIns="45719" bIns="45719" numCol="1" anchor="t">
              <a:noAutofit/>
            </a:bodyPr>
            <a:lstStyle/>
            <a:p>
              <a:pPr>
                <a:lnSpc>
                  <a:spcPct val="90000"/>
                </a:lnSpc>
                <a:defRPr sz="6000" b="1" spc="-300">
                  <a:solidFill>
                    <a:srgbClr val="404040"/>
                  </a:solidFill>
                </a:defRPr>
              </a:pPr>
              <a:endParaRPr/>
            </a:p>
          </p:txBody>
        </p:sp>
        <p:sp>
          <p:nvSpPr>
            <p:cNvPr id="356" name="Assess the opportunity"/>
            <p:cNvSpPr txBox="1"/>
            <p:nvPr/>
          </p:nvSpPr>
          <p:spPr>
            <a:xfrm>
              <a:off x="0" y="0"/>
              <a:ext cx="8306484" cy="12363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79999" tIns="179999" rIns="179999" bIns="179999" numCol="1" anchor="t">
              <a:spAutoFit/>
            </a:bodyPr>
            <a:lstStyle>
              <a:lvl1pPr>
                <a:lnSpc>
                  <a:spcPct val="90000"/>
                </a:lnSpc>
                <a:defRPr sz="6000" b="1" spc="-300">
                  <a:solidFill>
                    <a:srgbClr val="333333"/>
                  </a:solidFill>
                </a:defRPr>
              </a:lvl1pPr>
            </a:lstStyle>
            <a:p>
              <a:r>
                <a:rPr dirty="0"/>
                <a:t>Assess the opportunity</a:t>
              </a:r>
            </a:p>
          </p:txBody>
        </p:sp>
      </p:grpSp>
      <p:sp>
        <p:nvSpPr>
          <p:cNvPr id="358" name="Rectangle 7"/>
          <p:cNvSpPr/>
          <p:nvPr/>
        </p:nvSpPr>
        <p:spPr>
          <a:xfrm>
            <a:off x="3813516" y="1108386"/>
            <a:ext cx="8378484" cy="116683"/>
          </a:xfrm>
          <a:prstGeom prst="rect">
            <a:avLst/>
          </a:prstGeom>
          <a:solidFill>
            <a:schemeClr val="accent1"/>
          </a:solidFill>
          <a:ln w="12700">
            <a:miter lim="400000"/>
          </a:ln>
        </p:spPr>
        <p:txBody>
          <a:bodyPr lIns="45719" rIns="45719" anchor="ctr"/>
          <a:lstStyle/>
          <a:p>
            <a:pPr>
              <a:defRPr>
                <a:solidFill>
                  <a:srgbClr val="FFFFFF"/>
                </a:solidFill>
              </a:defRPr>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lide Number Placeholder 4"/>
          <p:cNvSpPr txBox="1">
            <a:spLocks noGrp="1"/>
          </p:cNvSpPr>
          <p:nvPr>
            <p:ph type="sldNum" sz="quarter" idx="2"/>
          </p:nvPr>
        </p:nvSpPr>
        <p:spPr>
          <a:xfrm>
            <a:off x="11760000" y="6553100"/>
            <a:ext cx="432000" cy="177801"/>
          </a:xfrm>
          <a:prstGeom prst="rect">
            <a:avLst/>
          </a:prstGeom>
          <a:solidFill>
            <a:srgbClr val="0D0D0D"/>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361" name="Content Placeholder 3"/>
          <p:cNvSpPr txBox="1"/>
          <p:nvPr/>
        </p:nvSpPr>
        <p:spPr>
          <a:xfrm>
            <a:off x="609246" y="1402963"/>
            <a:ext cx="10732504" cy="4724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20000"/>
              </a:lnSpc>
              <a:spcBef>
                <a:spcPts val="1000"/>
              </a:spcBef>
              <a:defRPr sz="2800" b="1"/>
            </a:pPr>
            <a:r>
              <a:t>Customer Feedbacks</a:t>
            </a:r>
            <a:endParaRPr>
              <a:solidFill>
                <a:srgbClr val="404040"/>
              </a:solidFill>
            </a:endParaRPr>
          </a:p>
          <a:p>
            <a:pPr>
              <a:lnSpc>
                <a:spcPct val="120000"/>
              </a:lnSpc>
              <a:spcBef>
                <a:spcPts val="1000"/>
              </a:spcBef>
              <a:defRPr sz="1100"/>
            </a:pPr>
            <a:endParaRPr>
              <a:solidFill>
                <a:srgbClr val="404040"/>
              </a:solidFill>
            </a:endParaRPr>
          </a:p>
          <a:p>
            <a:pPr marL="266700" indent="-266700">
              <a:lnSpc>
                <a:spcPct val="120000"/>
              </a:lnSpc>
              <a:spcBef>
                <a:spcPts val="1000"/>
              </a:spcBef>
              <a:buSzPct val="100000"/>
              <a:buChar char="▪"/>
              <a:defRPr b="1"/>
            </a:pPr>
            <a:r>
              <a:t>Tanishka Singh(Software Developer): </a:t>
            </a:r>
            <a:endParaRPr>
              <a:solidFill>
                <a:srgbClr val="404040"/>
              </a:solidFill>
            </a:endParaRPr>
          </a:p>
          <a:p>
            <a:pPr lvl="2" indent="542925">
              <a:lnSpc>
                <a:spcPct val="120000"/>
              </a:lnSpc>
              <a:spcBef>
                <a:spcPts val="500"/>
              </a:spcBef>
            </a:pPr>
            <a:r>
              <a:t>I think the monitoring tool has some potential, but it needs to be paired with more robust coaching and feedback. As it is, it feels like a surveillance tool rather than a tool for personal and professional development. If it could provide more insights into how I can improve my performance and support my career growth, I would be more excited about using it.</a:t>
            </a:r>
            <a:endParaRPr sz="1400">
              <a:solidFill>
                <a:srgbClr val="404040"/>
              </a:solidFill>
            </a:endParaRPr>
          </a:p>
          <a:p>
            <a:pPr lvl="2" indent="542925">
              <a:lnSpc>
                <a:spcPct val="120000"/>
              </a:lnSpc>
              <a:spcBef>
                <a:spcPts val="500"/>
              </a:spcBef>
              <a:defRPr sz="1400"/>
            </a:pPr>
            <a:endParaRPr sz="1400">
              <a:solidFill>
                <a:srgbClr val="404040"/>
              </a:solidFill>
            </a:endParaRPr>
          </a:p>
          <a:p>
            <a:pPr marL="266700" indent="-266700">
              <a:lnSpc>
                <a:spcPct val="120000"/>
              </a:lnSpc>
              <a:spcBef>
                <a:spcPts val="1000"/>
              </a:spcBef>
              <a:buSzPct val="100000"/>
              <a:buChar char="▪"/>
              <a:defRPr b="1"/>
            </a:pPr>
            <a:r>
              <a:t>Tamizh Selvan(HR): </a:t>
            </a:r>
            <a:endParaRPr>
              <a:solidFill>
                <a:srgbClr val="404040"/>
              </a:solidFill>
            </a:endParaRPr>
          </a:p>
          <a:p>
            <a:pPr lvl="2" indent="542925">
              <a:lnSpc>
                <a:spcPct val="120000"/>
              </a:lnSpc>
              <a:spcBef>
                <a:spcPts val="500"/>
              </a:spcBef>
            </a:pPr>
            <a:r>
              <a:t>It looks a good tool but will make an employee to work on downtime to meet the daily efforts. Such case should have ability to add efforts for the day with Manager approval. You should consider adding features to your product that prioritize employee well-being, such as resources and support for mental health and work-life balance in work from home environment.</a:t>
            </a:r>
          </a:p>
        </p:txBody>
      </p:sp>
      <p:grpSp>
        <p:nvGrpSpPr>
          <p:cNvPr id="364" name="Title 1"/>
          <p:cNvGrpSpPr/>
          <p:nvPr/>
        </p:nvGrpSpPr>
        <p:grpSpPr>
          <a:xfrm>
            <a:off x="3813516" y="-15960"/>
            <a:ext cx="8378484" cy="1236301"/>
            <a:chOff x="0" y="0"/>
            <a:chExt cx="8378483" cy="1236300"/>
          </a:xfrm>
        </p:grpSpPr>
        <p:sp>
          <p:nvSpPr>
            <p:cNvPr id="362" name="Rectangle"/>
            <p:cNvSpPr/>
            <p:nvPr/>
          </p:nvSpPr>
          <p:spPr>
            <a:xfrm>
              <a:off x="0" y="0"/>
              <a:ext cx="8378484" cy="1124346"/>
            </a:xfrm>
            <a:prstGeom prst="rect">
              <a:avLst/>
            </a:prstGeom>
            <a:solidFill>
              <a:srgbClr val="FFFFFF"/>
            </a:solidFill>
            <a:ln w="12700" cap="flat">
              <a:noFill/>
              <a:miter lim="400000"/>
            </a:ln>
            <a:effectLst/>
          </p:spPr>
          <p:txBody>
            <a:bodyPr wrap="square" lIns="45719" tIns="45719" rIns="45719" bIns="45719" numCol="1" anchor="t">
              <a:noAutofit/>
            </a:bodyPr>
            <a:lstStyle/>
            <a:p>
              <a:pPr>
                <a:lnSpc>
                  <a:spcPct val="90000"/>
                </a:lnSpc>
                <a:defRPr sz="6000" b="1" spc="-300">
                  <a:solidFill>
                    <a:srgbClr val="404040"/>
                  </a:solidFill>
                </a:defRPr>
              </a:pPr>
              <a:endParaRPr/>
            </a:p>
          </p:txBody>
        </p:sp>
        <p:sp>
          <p:nvSpPr>
            <p:cNvPr id="363" name="Assess the opportunity"/>
            <p:cNvSpPr txBox="1"/>
            <p:nvPr/>
          </p:nvSpPr>
          <p:spPr>
            <a:xfrm>
              <a:off x="0" y="0"/>
              <a:ext cx="8306484" cy="12363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79999" tIns="179999" rIns="179999" bIns="179999" numCol="1" anchor="t">
              <a:spAutoFit/>
            </a:bodyPr>
            <a:lstStyle>
              <a:lvl1pPr>
                <a:lnSpc>
                  <a:spcPct val="90000"/>
                </a:lnSpc>
                <a:defRPr sz="6000" b="1" spc="-300">
                  <a:solidFill>
                    <a:srgbClr val="333333"/>
                  </a:solidFill>
                </a:defRPr>
              </a:lvl1pPr>
            </a:lstStyle>
            <a:p>
              <a:r>
                <a:t>Assess the opportunity</a:t>
              </a:r>
            </a:p>
          </p:txBody>
        </p:sp>
      </p:grpSp>
      <p:sp>
        <p:nvSpPr>
          <p:cNvPr id="365" name="Rectangle 7"/>
          <p:cNvSpPr/>
          <p:nvPr/>
        </p:nvSpPr>
        <p:spPr>
          <a:xfrm>
            <a:off x="3813516" y="1108386"/>
            <a:ext cx="8378484" cy="116683"/>
          </a:xfrm>
          <a:prstGeom prst="rect">
            <a:avLst/>
          </a:prstGeom>
          <a:solidFill>
            <a:schemeClr val="accent1"/>
          </a:solidFill>
          <a:ln w="12700">
            <a:miter lim="400000"/>
          </a:ln>
        </p:spPr>
        <p:txBody>
          <a:bodyPr lIns="45719" rIns="45719" anchor="ctr"/>
          <a:lstStyle/>
          <a:p>
            <a:pPr>
              <a:defRPr>
                <a:solidFill>
                  <a:srgbClr val="FFFFFF"/>
                </a:solidFill>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lide Number Placeholder 4"/>
          <p:cNvSpPr txBox="1">
            <a:spLocks noGrp="1"/>
          </p:cNvSpPr>
          <p:nvPr>
            <p:ph type="sldNum" sz="quarter" idx="2"/>
          </p:nvPr>
        </p:nvSpPr>
        <p:spPr>
          <a:xfrm>
            <a:off x="11760000" y="6553100"/>
            <a:ext cx="432000" cy="177801"/>
          </a:xfrm>
          <a:prstGeom prst="rect">
            <a:avLst/>
          </a:prstGeom>
          <a:solidFill>
            <a:srgbClr val="0D0D0D"/>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
        <p:nvSpPr>
          <p:cNvPr id="368" name="Content Placeholder 3"/>
          <p:cNvSpPr txBox="1"/>
          <p:nvPr/>
        </p:nvSpPr>
        <p:spPr>
          <a:xfrm>
            <a:off x="683673" y="1714204"/>
            <a:ext cx="10870729" cy="3746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just">
              <a:lnSpc>
                <a:spcPct val="120000"/>
              </a:lnSpc>
              <a:spcBef>
                <a:spcPts val="1000"/>
              </a:spcBef>
              <a:defRPr sz="2800" b="1"/>
            </a:pPr>
            <a:r>
              <a:t>Under-Served needs – Re-assess based on Customer Interviews</a:t>
            </a:r>
            <a:endParaRPr>
              <a:solidFill>
                <a:srgbClr val="404040"/>
              </a:solidFill>
            </a:endParaRPr>
          </a:p>
          <a:p>
            <a:pPr algn="just">
              <a:lnSpc>
                <a:spcPct val="120000"/>
              </a:lnSpc>
              <a:spcBef>
                <a:spcPts val="1000"/>
              </a:spcBef>
              <a:defRPr sz="800">
                <a:solidFill>
                  <a:srgbClr val="404040"/>
                </a:solidFill>
              </a:defRPr>
            </a:pPr>
            <a:r>
              <a:t>  </a:t>
            </a:r>
          </a:p>
          <a:p>
            <a:pPr marL="266700" indent="-266700" algn="just">
              <a:lnSpc>
                <a:spcPct val="120000"/>
              </a:lnSpc>
              <a:spcBef>
                <a:spcPts val="1000"/>
              </a:spcBef>
              <a:buSzPct val="100000"/>
              <a:buFont typeface="Arial"/>
              <a:buChar char="•"/>
              <a:defRPr b="1"/>
            </a:pPr>
            <a:r>
              <a:t>Employee well-being:</a:t>
            </a:r>
            <a:r>
              <a:rPr b="0"/>
              <a:t> The software can help improve productivity and accountability, they may not address the unique challenges of working from home, such as social isolation, burnout, and mental health issues. Tools that prioritize employee well-being and provide resources and support for these challenges may be an underserved need.</a:t>
            </a:r>
            <a:endParaRPr>
              <a:solidFill>
                <a:srgbClr val="404040"/>
              </a:solidFill>
            </a:endParaRPr>
          </a:p>
          <a:p>
            <a:pPr marL="266700" indent="-266700" algn="just">
              <a:lnSpc>
                <a:spcPct val="120000"/>
              </a:lnSpc>
              <a:spcBef>
                <a:spcPts val="1000"/>
              </a:spcBef>
              <a:buSzPct val="100000"/>
              <a:buFont typeface="Arial"/>
              <a:buChar char="•"/>
              <a:defRPr b="1"/>
            </a:pPr>
            <a:r>
              <a:t>Customization: </a:t>
            </a:r>
            <a:r>
              <a:rPr b="0"/>
              <a:t>Customization options may be limited thus running the risk of not meeting the specific needs of different teams or organizations.</a:t>
            </a:r>
            <a:endParaRPr>
              <a:solidFill>
                <a:srgbClr val="404040"/>
              </a:solidFill>
            </a:endParaRPr>
          </a:p>
          <a:p>
            <a:pPr marL="266700" indent="-266700" algn="just">
              <a:lnSpc>
                <a:spcPct val="120000"/>
              </a:lnSpc>
              <a:spcBef>
                <a:spcPts val="1000"/>
              </a:spcBef>
              <a:buSzPct val="100000"/>
              <a:buFont typeface="Arial"/>
              <a:buChar char="•"/>
              <a:defRPr b="1"/>
            </a:pPr>
            <a:r>
              <a:t>Feedback and coaching: </a:t>
            </a:r>
            <a:r>
              <a:rPr b="0"/>
              <a:t>360-degree feedback and coaching loop to be framed based on data and metrics, to help employees improve their performance. </a:t>
            </a:r>
          </a:p>
        </p:txBody>
      </p:sp>
      <p:grpSp>
        <p:nvGrpSpPr>
          <p:cNvPr id="371" name="Title 1"/>
          <p:cNvGrpSpPr/>
          <p:nvPr/>
        </p:nvGrpSpPr>
        <p:grpSpPr>
          <a:xfrm>
            <a:off x="3813516" y="-15960"/>
            <a:ext cx="8378484" cy="1236301"/>
            <a:chOff x="0" y="0"/>
            <a:chExt cx="8378483" cy="1236300"/>
          </a:xfrm>
        </p:grpSpPr>
        <p:sp>
          <p:nvSpPr>
            <p:cNvPr id="369" name="Rectangle"/>
            <p:cNvSpPr/>
            <p:nvPr/>
          </p:nvSpPr>
          <p:spPr>
            <a:xfrm>
              <a:off x="0" y="0"/>
              <a:ext cx="8378484" cy="1124346"/>
            </a:xfrm>
            <a:prstGeom prst="rect">
              <a:avLst/>
            </a:prstGeom>
            <a:solidFill>
              <a:srgbClr val="FFFFFF"/>
            </a:solidFill>
            <a:ln w="12700" cap="flat">
              <a:noFill/>
              <a:miter lim="400000"/>
            </a:ln>
            <a:effectLst/>
          </p:spPr>
          <p:txBody>
            <a:bodyPr wrap="square" lIns="45719" tIns="45719" rIns="45719" bIns="45719" numCol="1" anchor="t">
              <a:noAutofit/>
            </a:bodyPr>
            <a:lstStyle/>
            <a:p>
              <a:pPr>
                <a:lnSpc>
                  <a:spcPct val="90000"/>
                </a:lnSpc>
                <a:defRPr sz="6000" b="1" spc="-300">
                  <a:solidFill>
                    <a:srgbClr val="404040"/>
                  </a:solidFill>
                </a:defRPr>
              </a:pPr>
              <a:endParaRPr/>
            </a:p>
          </p:txBody>
        </p:sp>
        <p:sp>
          <p:nvSpPr>
            <p:cNvPr id="370" name="Assess the opportunity"/>
            <p:cNvSpPr txBox="1"/>
            <p:nvPr/>
          </p:nvSpPr>
          <p:spPr>
            <a:xfrm>
              <a:off x="0" y="0"/>
              <a:ext cx="8306484" cy="12363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79999" tIns="179999" rIns="179999" bIns="179999" numCol="1" anchor="t">
              <a:spAutoFit/>
            </a:bodyPr>
            <a:lstStyle>
              <a:lvl1pPr>
                <a:lnSpc>
                  <a:spcPct val="90000"/>
                </a:lnSpc>
                <a:defRPr sz="6000" b="1" spc="-300">
                  <a:solidFill>
                    <a:srgbClr val="333333"/>
                  </a:solidFill>
                </a:defRPr>
              </a:lvl1pPr>
            </a:lstStyle>
            <a:p>
              <a:r>
                <a:t>Assess the opportunity</a:t>
              </a:r>
            </a:p>
          </p:txBody>
        </p:sp>
      </p:grpSp>
      <p:sp>
        <p:nvSpPr>
          <p:cNvPr id="372" name="Rectangle 7"/>
          <p:cNvSpPr/>
          <p:nvPr/>
        </p:nvSpPr>
        <p:spPr>
          <a:xfrm>
            <a:off x="3813516" y="1108386"/>
            <a:ext cx="8378484" cy="116683"/>
          </a:xfrm>
          <a:prstGeom prst="rect">
            <a:avLst/>
          </a:prstGeom>
          <a:solidFill>
            <a:schemeClr val="accent1"/>
          </a:solidFill>
          <a:ln w="12700">
            <a:miter lim="400000"/>
          </a:ln>
        </p:spPr>
        <p:txBody>
          <a:bodyPr lIns="45719" rIns="45719" anchor="ctr"/>
          <a:lstStyle/>
          <a:p>
            <a:pPr>
              <a:defRPr>
                <a:solidFill>
                  <a:srgbClr val="FFFFFF"/>
                </a:solidFill>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lide Number Placeholder 4"/>
          <p:cNvSpPr txBox="1">
            <a:spLocks noGrp="1"/>
          </p:cNvSpPr>
          <p:nvPr>
            <p:ph type="sldNum" sz="quarter" idx="2"/>
          </p:nvPr>
        </p:nvSpPr>
        <p:spPr>
          <a:xfrm>
            <a:off x="11760000" y="6553100"/>
            <a:ext cx="432000" cy="177801"/>
          </a:xfrm>
          <a:prstGeom prst="rect">
            <a:avLst/>
          </a:prstGeom>
          <a:solidFill>
            <a:srgbClr val="0D0D0D"/>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375" name="Content Placeholder 3"/>
          <p:cNvSpPr txBox="1"/>
          <p:nvPr/>
        </p:nvSpPr>
        <p:spPr>
          <a:xfrm>
            <a:off x="548798" y="1389192"/>
            <a:ext cx="11094403" cy="5194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just">
              <a:lnSpc>
                <a:spcPct val="120000"/>
              </a:lnSpc>
              <a:spcBef>
                <a:spcPts val="1000"/>
              </a:spcBef>
              <a:defRPr sz="2800" b="1"/>
            </a:pPr>
            <a:r>
              <a:t>Pain Points – Re-assess based on Customer Interviews </a:t>
            </a:r>
          </a:p>
          <a:p>
            <a:pPr marL="285750" indent="-285750" algn="just">
              <a:lnSpc>
                <a:spcPct val="120000"/>
              </a:lnSpc>
              <a:spcBef>
                <a:spcPts val="1000"/>
              </a:spcBef>
              <a:buSzPct val="100000"/>
              <a:buFont typeface="Arial"/>
              <a:buChar char="•"/>
              <a:defRPr b="1"/>
            </a:pPr>
            <a:r>
              <a:t>Privacy Concerns:</a:t>
            </a:r>
            <a:r>
              <a:rPr b="0"/>
              <a:t> Employees may be uncomfortable with the idea of being monitored, particularly if the monitoring tools are intrusive or perceived as excessive. This can create tension and erode trust between employees and management.</a:t>
            </a:r>
            <a:endParaRPr sz="2800"/>
          </a:p>
          <a:p>
            <a:pPr marL="285750" indent="-285750" algn="just">
              <a:lnSpc>
                <a:spcPct val="120000"/>
              </a:lnSpc>
              <a:spcBef>
                <a:spcPts val="1000"/>
              </a:spcBef>
              <a:buSzPct val="100000"/>
              <a:buFont typeface="Arial"/>
              <a:buChar char="•"/>
              <a:defRPr b="1"/>
            </a:pPr>
            <a:r>
              <a:t>Technical Issues:</a:t>
            </a:r>
            <a:r>
              <a:rPr b="0"/>
              <a:t> Like any software, there may be technical issues, such as data inaccuracies or system outages or there is down time in project. This can generate incorrect metrics leading to frustration for both employees and IT staff.</a:t>
            </a:r>
            <a:endParaRPr sz="2800"/>
          </a:p>
          <a:p>
            <a:pPr marL="285750" indent="-285750" algn="just">
              <a:lnSpc>
                <a:spcPct val="120000"/>
              </a:lnSpc>
              <a:spcBef>
                <a:spcPts val="1000"/>
              </a:spcBef>
              <a:buSzPct val="100000"/>
              <a:buFont typeface="Arial"/>
              <a:buChar char="•"/>
              <a:defRPr b="1"/>
            </a:pPr>
            <a:r>
              <a:t>Misinterpretation of Data:</a:t>
            </a:r>
            <a:r>
              <a:rPr b="0"/>
              <a:t> Metrics such as time tracking or productivity monitoring can be easily misinterpreted, leading to inaccurate assessments of an employee's performance. For example, an employee who takes longer to complete a task may be seen as less productive, when they may be putting in more effort to produce higher quality work.</a:t>
            </a:r>
            <a:endParaRPr sz="2800"/>
          </a:p>
          <a:p>
            <a:pPr marL="285750" indent="-285750" algn="just">
              <a:lnSpc>
                <a:spcPct val="120000"/>
              </a:lnSpc>
              <a:spcBef>
                <a:spcPts val="1000"/>
              </a:spcBef>
              <a:buSzPct val="100000"/>
              <a:buFont typeface="Arial"/>
              <a:buChar char="•"/>
              <a:defRPr b="1"/>
            </a:pPr>
            <a:r>
              <a:t>Overreliance on Technology:</a:t>
            </a:r>
            <a:r>
              <a:rPr b="0"/>
              <a:t> Relying solely on monitoring software to assess employee effort can lead to a lack of personal interaction and communication between employees and management. This can result in a decrease in trust, motivation, and job satisfaction.</a:t>
            </a:r>
          </a:p>
        </p:txBody>
      </p:sp>
      <p:grpSp>
        <p:nvGrpSpPr>
          <p:cNvPr id="378" name="Title 1"/>
          <p:cNvGrpSpPr/>
          <p:nvPr/>
        </p:nvGrpSpPr>
        <p:grpSpPr>
          <a:xfrm>
            <a:off x="3813516" y="-15960"/>
            <a:ext cx="8378484" cy="1236301"/>
            <a:chOff x="0" y="0"/>
            <a:chExt cx="8378483" cy="1236300"/>
          </a:xfrm>
        </p:grpSpPr>
        <p:sp>
          <p:nvSpPr>
            <p:cNvPr id="376" name="Rectangle"/>
            <p:cNvSpPr/>
            <p:nvPr/>
          </p:nvSpPr>
          <p:spPr>
            <a:xfrm>
              <a:off x="0" y="0"/>
              <a:ext cx="8378484" cy="1124346"/>
            </a:xfrm>
            <a:prstGeom prst="rect">
              <a:avLst/>
            </a:prstGeom>
            <a:solidFill>
              <a:srgbClr val="FFFFFF"/>
            </a:solidFill>
            <a:ln w="12700" cap="flat">
              <a:noFill/>
              <a:miter lim="400000"/>
            </a:ln>
            <a:effectLst/>
          </p:spPr>
          <p:txBody>
            <a:bodyPr wrap="square" lIns="45719" tIns="45719" rIns="45719" bIns="45719" numCol="1" anchor="t">
              <a:noAutofit/>
            </a:bodyPr>
            <a:lstStyle/>
            <a:p>
              <a:pPr>
                <a:lnSpc>
                  <a:spcPct val="90000"/>
                </a:lnSpc>
                <a:defRPr sz="6000" b="1" spc="-300">
                  <a:solidFill>
                    <a:srgbClr val="404040"/>
                  </a:solidFill>
                </a:defRPr>
              </a:pPr>
              <a:endParaRPr/>
            </a:p>
          </p:txBody>
        </p:sp>
        <p:sp>
          <p:nvSpPr>
            <p:cNvPr id="377" name="Assess the opportunity"/>
            <p:cNvSpPr txBox="1"/>
            <p:nvPr/>
          </p:nvSpPr>
          <p:spPr>
            <a:xfrm>
              <a:off x="0" y="0"/>
              <a:ext cx="8306484" cy="12363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79999" tIns="179999" rIns="179999" bIns="179999" numCol="1" anchor="t">
              <a:spAutoFit/>
            </a:bodyPr>
            <a:lstStyle>
              <a:lvl1pPr>
                <a:lnSpc>
                  <a:spcPct val="90000"/>
                </a:lnSpc>
                <a:defRPr sz="6000" b="1" spc="-300">
                  <a:solidFill>
                    <a:srgbClr val="333333"/>
                  </a:solidFill>
                </a:defRPr>
              </a:lvl1pPr>
            </a:lstStyle>
            <a:p>
              <a:r>
                <a:t>Assess the opportunity</a:t>
              </a:r>
            </a:p>
          </p:txBody>
        </p:sp>
      </p:grpSp>
      <p:sp>
        <p:nvSpPr>
          <p:cNvPr id="379" name="Rectangle 7"/>
          <p:cNvSpPr/>
          <p:nvPr/>
        </p:nvSpPr>
        <p:spPr>
          <a:xfrm>
            <a:off x="3813516" y="1108386"/>
            <a:ext cx="8378484" cy="116683"/>
          </a:xfrm>
          <a:prstGeom prst="rect">
            <a:avLst/>
          </a:prstGeom>
          <a:solidFill>
            <a:schemeClr val="accent1"/>
          </a:solidFill>
          <a:ln w="12700">
            <a:miter lim="400000"/>
          </a:ln>
        </p:spPr>
        <p:txBody>
          <a:bodyPr lIns="45719" rIns="45719" anchor="ctr"/>
          <a:lstStyle/>
          <a:p>
            <a:pPr>
              <a:defRPr>
                <a:solidFill>
                  <a:srgbClr val="FFFFFF"/>
                </a:solidFill>
              </a:defRPr>
            </a:pPr>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2F2F2"/>
      </a:lt1>
      <a:dk2>
        <a:srgbClr val="A7A7A7"/>
      </a:dk2>
      <a:lt2>
        <a:srgbClr val="535353"/>
      </a:lt2>
      <a:accent1>
        <a:srgbClr val="25C6E3"/>
      </a:accent1>
      <a:accent2>
        <a:srgbClr val="E80554"/>
      </a:accent2>
      <a:accent3>
        <a:srgbClr val="A9E26F"/>
      </a:accent3>
      <a:accent4>
        <a:srgbClr val="EAD000"/>
      </a:accent4>
      <a:accent5>
        <a:srgbClr val="1A0F49"/>
      </a:accent5>
      <a:accent6>
        <a:srgbClr val="FF4A01"/>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25C6E3"/>
      </a:accent1>
      <a:accent2>
        <a:srgbClr val="E80554"/>
      </a:accent2>
      <a:accent3>
        <a:srgbClr val="A9E26F"/>
      </a:accent3>
      <a:accent4>
        <a:srgbClr val="EAD000"/>
      </a:accent4>
      <a:accent5>
        <a:srgbClr val="1A0F49"/>
      </a:accent5>
      <a:accent6>
        <a:srgbClr val="FF4A01"/>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TotalTime>
  <Words>2790</Words>
  <Application>Microsoft Office PowerPoint</Application>
  <PresentationFormat>Widescreen</PresentationFormat>
  <Paragraphs>256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Candara</vt:lpstr>
      <vt:lpstr>Corbel</vt:lpstr>
      <vt:lpstr>Söhne</vt:lpstr>
      <vt:lpstr>Office Theme</vt:lpstr>
      <vt:lpstr>Assignment-1</vt:lpstr>
      <vt:lpstr>About Us</vt:lpstr>
      <vt:lpstr>Product Opportunity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Assignment-1</dc:title>
  <dc:creator>Pavithra Selvaraj</dc:creator>
  <cp:lastModifiedBy>Pavithra Selvaraj</cp:lastModifiedBy>
  <cp:revision>4</cp:revision>
  <dcterms:modified xsi:type="dcterms:W3CDTF">2023-02-28T15:42:32Z</dcterms:modified>
</cp:coreProperties>
</file>