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530" r:id="rId5"/>
    <p:sldId id="531" r:id="rId6"/>
    <p:sldId id="533" r:id="rId7"/>
    <p:sldId id="536" r:id="rId8"/>
    <p:sldId id="547" r:id="rId9"/>
    <p:sldId id="548" r:id="rId10"/>
    <p:sldId id="537" r:id="rId11"/>
    <p:sldId id="546" r:id="rId12"/>
    <p:sldId id="538" r:id="rId13"/>
    <p:sldId id="539" r:id="rId14"/>
    <p:sldId id="5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22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pavithrashankarbabu2000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CLINICAL DECISION MAKING &amp; PATTERN RECOGNITION IN HEALTH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Pavithra Shankar Babu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Projects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Loan Prediction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various algorithms including K-Nearest Neighbors (KNN), Support Vector Machines (SVM), Logistic Regression, Linear Regression, Naive Bayes, and Gradient Descent.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20056" y="2197903"/>
            <a:ext cx="2953512" cy="493776"/>
          </a:xfrm>
        </p:spPr>
        <p:txBody>
          <a:bodyPr/>
          <a:lstStyle/>
          <a:p>
            <a:r>
              <a:rPr lang="en-US" dirty="0"/>
              <a:t>  Orders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20056" y="2743200"/>
            <a:ext cx="2953512" cy="2578608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KNN and featured algorithms for predicting a order’s delivery and previous analysis.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  Dentistry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3068680" cy="2578608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Orange Software, classifications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styloids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implemented.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3CC4B9-727E-7B46-6FFA-4DD9DC26B884}"/>
              </a:ext>
            </a:extLst>
          </p:cNvPr>
          <p:cNvSpPr/>
          <p:nvPr/>
        </p:nvSpPr>
        <p:spPr>
          <a:xfrm>
            <a:off x="7569757" y="5372148"/>
            <a:ext cx="1582993" cy="103238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&amp; AI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 &amp; Prediction)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96FB4-FDB1-DF9A-F6F0-0045B0D26BB2}"/>
              </a:ext>
            </a:extLst>
          </p:cNvPr>
          <p:cNvSpPr/>
          <p:nvPr/>
        </p:nvSpPr>
        <p:spPr>
          <a:xfrm>
            <a:off x="5650002" y="4507599"/>
            <a:ext cx="1582993" cy="924233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CA0AC-DB3D-B35D-988F-9AE2711FBC52}"/>
              </a:ext>
            </a:extLst>
          </p:cNvPr>
          <p:cNvSpPr/>
          <p:nvPr/>
        </p:nvSpPr>
        <p:spPr>
          <a:xfrm>
            <a:off x="5521304" y="5594551"/>
            <a:ext cx="1582993" cy="924233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E47ED8-D468-5006-7462-FB74EB5CE932}"/>
              </a:ext>
            </a:extLst>
          </p:cNvPr>
          <p:cNvSpPr/>
          <p:nvPr/>
        </p:nvSpPr>
        <p:spPr>
          <a:xfrm>
            <a:off x="9618210" y="5650597"/>
            <a:ext cx="1582993" cy="924233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9649AD-21AC-EA20-CBDE-157F5EF8E993}"/>
              </a:ext>
            </a:extLst>
          </p:cNvPr>
          <p:cNvSpPr/>
          <p:nvPr/>
        </p:nvSpPr>
        <p:spPr>
          <a:xfrm>
            <a:off x="7410670" y="3937818"/>
            <a:ext cx="1782491" cy="924233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10D661-CF9E-37CF-2D34-5CF162FF78CF}"/>
              </a:ext>
            </a:extLst>
          </p:cNvPr>
          <p:cNvSpPr/>
          <p:nvPr/>
        </p:nvSpPr>
        <p:spPr>
          <a:xfrm>
            <a:off x="9489512" y="4572752"/>
            <a:ext cx="1582993" cy="924233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D7F379B-8D8C-18C4-326D-F49DCDC461ED}"/>
              </a:ext>
            </a:extLst>
          </p:cNvPr>
          <p:cNvSpPr/>
          <p:nvPr/>
        </p:nvSpPr>
        <p:spPr>
          <a:xfrm rot="10800000">
            <a:off x="8137178" y="4867754"/>
            <a:ext cx="281103" cy="45228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03500D2-6EAF-3F06-5BA9-5625E5358370}"/>
              </a:ext>
            </a:extLst>
          </p:cNvPr>
          <p:cNvSpPr/>
          <p:nvPr/>
        </p:nvSpPr>
        <p:spPr>
          <a:xfrm rot="5400000">
            <a:off x="7176638" y="5817791"/>
            <a:ext cx="281103" cy="45228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9BBBD3A-FA15-E176-3BDC-B0343824A92B}"/>
              </a:ext>
            </a:extLst>
          </p:cNvPr>
          <p:cNvSpPr/>
          <p:nvPr/>
        </p:nvSpPr>
        <p:spPr>
          <a:xfrm rot="7635286">
            <a:off x="7260322" y="5066944"/>
            <a:ext cx="281103" cy="45228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097F396-380B-DE51-B8D3-43F3F9667EF1}"/>
              </a:ext>
            </a:extLst>
          </p:cNvPr>
          <p:cNvSpPr/>
          <p:nvPr/>
        </p:nvSpPr>
        <p:spPr>
          <a:xfrm rot="16200000">
            <a:off x="9253041" y="5830526"/>
            <a:ext cx="281103" cy="45228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D9398CC-ACE7-BD49-CE56-8418D4915BF0}"/>
              </a:ext>
            </a:extLst>
          </p:cNvPr>
          <p:cNvSpPr/>
          <p:nvPr/>
        </p:nvSpPr>
        <p:spPr>
          <a:xfrm rot="14263865">
            <a:off x="9211404" y="5112315"/>
            <a:ext cx="281103" cy="45228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Pavithra Shankar Babu​</a:t>
            </a: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pavithrashankarbabu2000@gmail.com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https://github.com/Pavithra-Shankarbabu?tab=repositories </a:t>
            </a:r>
            <a:endParaRPr lang="en-US" sz="2000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6496763" cy="397764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 in Diagnosis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Relevant Trends &amp; Opportunities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Strategic Options for Cotiviti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Portfolio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Diagnosis, a cognitive task usually incorporates logical reasoning &amp; pattern recognition.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Accuracy – Pivotal in Health Care &amp; Clinicians failing out there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Solution in AI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CC90-575B-FD49-4F60-A49913FB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77" y="-251337"/>
            <a:ext cx="63531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Ai in Diagnosis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8FE567-6DA6-AA2A-A240-0A6327F5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Effective tool in Diagnosis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Extensive expedition to incorporate AI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Promising AI driven approaches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Enhanced AI’s predictive performance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1BB249-2585-2C0F-68CA-0E3F99D4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54" y="2471878"/>
            <a:ext cx="3288842" cy="32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713232"/>
            <a:ext cx="11407828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Relevant Trends &amp; opportunities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8FE567-6DA6-AA2A-A240-0A6327F5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Integration in Health Care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Open source software Adoption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Improvement in Diagnostic Accuracy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Cost effective implementation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AI driven Healthcare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D314E-D830-4A58-A510-A47B6916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410" y="2507227"/>
            <a:ext cx="5579562" cy="37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242804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Strategic options for </a:t>
            </a:r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cotiviti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8FE567-6DA6-AA2A-A240-0A6327F5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Develop a specialized AI tool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Partnerships with health care providers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Integration with existing health care systems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Consulting &amp; Customization services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1BB249-2585-2C0F-68CA-0E3F99D4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54" y="2471878"/>
            <a:ext cx="3288842" cy="32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386540" y="2423160"/>
            <a:ext cx="1512407" cy="92285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93592" y="4021107"/>
            <a:ext cx="1512408" cy="922859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is of no value unless you put it into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0988" y="5025484"/>
            <a:ext cx="2843784" cy="448056"/>
          </a:xfrm>
        </p:spPr>
        <p:txBody>
          <a:bodyPr/>
          <a:lstStyle/>
          <a:p>
            <a:r>
              <a:rPr lang="en-US" dirty="0"/>
              <a:t>-  Anton Chekhov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PORTFOLIO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933" y="2478024"/>
            <a:ext cx="2345977" cy="702770"/>
          </a:xfrm>
        </p:spPr>
        <p:txBody>
          <a:bodyPr/>
          <a:lstStyle/>
          <a:p>
            <a:r>
              <a:rPr lang="en-US" dirty="0"/>
              <a:t>Dentistry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933" y="3325466"/>
            <a:ext cx="2345977" cy="2082275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reliable tool to detect the elongation of styloid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45353" y="2478024"/>
            <a:ext cx="2103120" cy="704088"/>
          </a:xfrm>
        </p:spPr>
        <p:txBody>
          <a:bodyPr/>
          <a:lstStyle/>
          <a:p>
            <a:r>
              <a:rPr lang="en-US" dirty="0"/>
              <a:t>Dentistry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54497" y="3327629"/>
            <a:ext cx="2093976" cy="2082275"/>
          </a:xfrm>
        </p:spPr>
        <p:txBody>
          <a:bodyPr/>
          <a:lstStyle/>
          <a:p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identification of dental implant systems from digital intraoral periapical radiographs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Nephrology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3413" y="3325467"/>
            <a:ext cx="2093976" cy="2082274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Renal Calculi using Convolutional Neural Networks &amp; Image Processing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3006" y="3325466"/>
            <a:ext cx="2093976" cy="2082275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Orders Analysis &amp; Prediction using KNN and featured algorithms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Banking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325465"/>
            <a:ext cx="2093976" cy="2082275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Eligibility Prediction using Supervised Learning (KNN, Logistic Regression, Naïve Bayes, SVM)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60" y="1501386"/>
            <a:ext cx="9573768" cy="1069848"/>
          </a:xfrm>
        </p:spPr>
        <p:txBody>
          <a:bodyPr/>
          <a:lstStyle/>
          <a:p>
            <a:r>
              <a:rPr lang="en-US" sz="3600" dirty="0"/>
              <a:t>Automatic identification of dental implant systems from digital intraoral periapical radiographs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B8C54-09D4-573D-D319-4547C969F718}"/>
              </a:ext>
            </a:extLst>
          </p:cNvPr>
          <p:cNvSpPr txBox="1"/>
          <p:nvPr/>
        </p:nvSpPr>
        <p:spPr>
          <a:xfrm>
            <a:off x="1582993" y="3038167"/>
            <a:ext cx="47096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workflow involved the use of the Orange Software, an open-source data visualization AI tool, which supports various data processing and ML tasks, including data loading, transformation, visualization with user interaction, model inference, and model visualization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of the study demonstrated that logistic regression and neural network algorithms have the highest accuracy in detecting elongated styloid processes.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the Naïve Bayes algorithm model showed a fairly considerable performance in the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6FC43-901C-9129-16F5-CDE75E4C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1" t="8213" r="18226" b="7912"/>
          <a:stretch/>
        </p:blipFill>
        <p:spPr>
          <a:xfrm>
            <a:off x="6646606" y="3117711"/>
            <a:ext cx="5397910" cy="36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1712</TotalTime>
  <Words>403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Times New Roman</vt:lpstr>
      <vt:lpstr>Tw Cen MT</vt:lpstr>
      <vt:lpstr>Office Theme</vt:lpstr>
      <vt:lpstr>CLINICAL DECISION MAKING &amp; PATTERN RECOGNITION IN HEALTH CARE</vt:lpstr>
      <vt:lpstr>CONTENTS</vt:lpstr>
      <vt:lpstr>INTRODUCTION</vt:lpstr>
      <vt:lpstr>Ai in Diagnosis</vt:lpstr>
      <vt:lpstr>Relevant Trends &amp; opportunities</vt:lpstr>
      <vt:lpstr>Strategic options for cotiviti</vt:lpstr>
      <vt:lpstr>Knowledge is of no value unless you put it into practice </vt:lpstr>
      <vt:lpstr>PROJECT PORTFOLIO</vt:lpstr>
      <vt:lpstr>Automatic identification of dental implant systems from digital intraoral periapical radiographs</vt:lpstr>
      <vt:lpstr>Other Projects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Shankar Babu</dc:creator>
  <cp:lastModifiedBy>Pavithra Shankar Babu</cp:lastModifiedBy>
  <cp:revision>5</cp:revision>
  <dcterms:created xsi:type="dcterms:W3CDTF">2024-08-21T19:29:28Z</dcterms:created>
  <dcterms:modified xsi:type="dcterms:W3CDTF">2024-08-23T03:54:53Z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