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81500"/>
            <a:ext cx="12192000" cy="2476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465" y="1304828"/>
            <a:ext cx="8489497" cy="92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135" y="1778823"/>
            <a:ext cx="5982970" cy="250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286000"/>
            <a:ext cx="11734800" cy="15946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algn="ctr">
              <a:lnSpc>
                <a:spcPts val="5830"/>
              </a:lnSpc>
              <a:spcBef>
                <a:spcPts val="835"/>
              </a:spcBef>
            </a:pP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PAVITHRA</a:t>
            </a:r>
            <a:r>
              <a:rPr sz="5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10" dirty="0">
                <a:solidFill>
                  <a:srgbClr val="FFFFFF"/>
                </a:solidFill>
                <a:latin typeface="Arial"/>
                <a:cs typeface="Arial"/>
              </a:rPr>
              <a:t>SHANKAR </a:t>
            </a:r>
            <a:r>
              <a:rPr sz="5400" b="1" spc="-20" dirty="0">
                <a:solidFill>
                  <a:srgbClr val="FFFFFF"/>
                </a:solidFill>
                <a:latin typeface="Arial"/>
                <a:cs typeface="Arial"/>
              </a:rPr>
              <a:t>BABU</a:t>
            </a:r>
            <a:endParaRPr sz="5400" dirty="0">
              <a:latin typeface="Arial"/>
              <a:cs typeface="Arial"/>
            </a:endParaRPr>
          </a:p>
          <a:p>
            <a:pPr marL="1288415" marR="1284605" indent="-635" algn="ctr">
              <a:lnSpc>
                <a:spcPts val="5830"/>
              </a:lnSpc>
              <a:spcBef>
                <a:spcPts val="5"/>
              </a:spcBef>
            </a:pP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KEERTHI</a:t>
            </a:r>
            <a:r>
              <a:rPr sz="5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25" dirty="0">
                <a:solidFill>
                  <a:srgbClr val="FFFFFF"/>
                </a:solidFill>
                <a:latin typeface="Arial"/>
                <a:cs typeface="Arial"/>
              </a:rPr>
              <a:t>SAI </a:t>
            </a:r>
            <a:r>
              <a:rPr sz="5400" b="1" spc="-10" dirty="0">
                <a:solidFill>
                  <a:srgbClr val="FFFFFF"/>
                </a:solidFill>
                <a:latin typeface="Arial"/>
                <a:cs typeface="Arial"/>
              </a:rPr>
              <a:t>KASARANENI</a:t>
            </a:r>
            <a:endParaRPr sz="5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3332"/>
            <a:ext cx="12192000" cy="5414667"/>
            <a:chOff x="0" y="1443332"/>
            <a:chExt cx="12192000" cy="541466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81499"/>
              <a:ext cx="12192000" cy="2476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600" y="1625599"/>
              <a:ext cx="2050088" cy="27113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5800" y="2400300"/>
              <a:ext cx="939376" cy="19494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48600" y="1443506"/>
              <a:ext cx="1391920" cy="1132205"/>
            </a:xfrm>
            <a:custGeom>
              <a:avLst/>
              <a:gdLst/>
              <a:ahLst/>
              <a:cxnLst/>
              <a:rect l="l" t="t" r="r" b="b"/>
              <a:pathLst>
                <a:path w="1391920" h="1132205">
                  <a:moveTo>
                    <a:pt x="177948" y="1093666"/>
                  </a:moveTo>
                  <a:lnTo>
                    <a:pt x="200363" y="882788"/>
                  </a:lnTo>
                  <a:lnTo>
                    <a:pt x="163640" y="845192"/>
                  </a:lnTo>
                  <a:lnTo>
                    <a:pt x="130630" y="806506"/>
                  </a:lnTo>
                  <a:lnTo>
                    <a:pt x="101330" y="766907"/>
                  </a:lnTo>
                  <a:lnTo>
                    <a:pt x="75739" y="726568"/>
                  </a:lnTo>
                  <a:lnTo>
                    <a:pt x="53855" y="685664"/>
                  </a:lnTo>
                  <a:lnTo>
                    <a:pt x="35677" y="644371"/>
                  </a:lnTo>
                  <a:lnTo>
                    <a:pt x="21204" y="602861"/>
                  </a:lnTo>
                  <a:lnTo>
                    <a:pt x="10435" y="561312"/>
                  </a:lnTo>
                  <a:lnTo>
                    <a:pt x="3367" y="519896"/>
                  </a:lnTo>
                  <a:lnTo>
                    <a:pt x="0" y="478789"/>
                  </a:lnTo>
                  <a:lnTo>
                    <a:pt x="331" y="438166"/>
                  </a:lnTo>
                  <a:lnTo>
                    <a:pt x="4360" y="398200"/>
                  </a:lnTo>
                  <a:lnTo>
                    <a:pt x="12085" y="359068"/>
                  </a:lnTo>
                  <a:lnTo>
                    <a:pt x="23505" y="320943"/>
                  </a:lnTo>
                  <a:lnTo>
                    <a:pt x="38618" y="284001"/>
                  </a:lnTo>
                  <a:lnTo>
                    <a:pt x="57423" y="248415"/>
                  </a:lnTo>
                  <a:lnTo>
                    <a:pt x="79918" y="214361"/>
                  </a:lnTo>
                  <a:lnTo>
                    <a:pt x="106103" y="182014"/>
                  </a:lnTo>
                  <a:lnTo>
                    <a:pt x="135974" y="151547"/>
                  </a:lnTo>
                  <a:lnTo>
                    <a:pt x="169532" y="123137"/>
                  </a:lnTo>
                  <a:lnTo>
                    <a:pt x="206775" y="96957"/>
                  </a:lnTo>
                  <a:lnTo>
                    <a:pt x="243381" y="75499"/>
                  </a:lnTo>
                  <a:lnTo>
                    <a:pt x="281716" y="56772"/>
                  </a:lnTo>
                  <a:lnTo>
                    <a:pt x="321613" y="40751"/>
                  </a:lnTo>
                  <a:lnTo>
                    <a:pt x="362906" y="27409"/>
                  </a:lnTo>
                  <a:lnTo>
                    <a:pt x="405428" y="16722"/>
                  </a:lnTo>
                  <a:lnTo>
                    <a:pt x="449013" y="8663"/>
                  </a:lnTo>
                  <a:lnTo>
                    <a:pt x="493494" y="3207"/>
                  </a:lnTo>
                  <a:lnTo>
                    <a:pt x="538704" y="328"/>
                  </a:lnTo>
                  <a:lnTo>
                    <a:pt x="584477" y="0"/>
                  </a:lnTo>
                  <a:lnTo>
                    <a:pt x="630647" y="2197"/>
                  </a:lnTo>
                  <a:lnTo>
                    <a:pt x="677046" y="6894"/>
                  </a:lnTo>
                  <a:lnTo>
                    <a:pt x="723509" y="14066"/>
                  </a:lnTo>
                  <a:lnTo>
                    <a:pt x="769868" y="23686"/>
                  </a:lnTo>
                  <a:lnTo>
                    <a:pt x="815957" y="35728"/>
                  </a:lnTo>
                  <a:lnTo>
                    <a:pt x="861610" y="50168"/>
                  </a:lnTo>
                  <a:lnTo>
                    <a:pt x="906659" y="66978"/>
                  </a:lnTo>
                  <a:lnTo>
                    <a:pt x="950939" y="86135"/>
                  </a:lnTo>
                  <a:lnTo>
                    <a:pt x="994283" y="107611"/>
                  </a:lnTo>
                  <a:lnTo>
                    <a:pt x="1036524" y="131381"/>
                  </a:lnTo>
                  <a:lnTo>
                    <a:pt x="1077495" y="157420"/>
                  </a:lnTo>
                  <a:lnTo>
                    <a:pt x="1117031" y="185702"/>
                  </a:lnTo>
                  <a:lnTo>
                    <a:pt x="1154964" y="216200"/>
                  </a:lnTo>
                  <a:lnTo>
                    <a:pt x="1191128" y="248890"/>
                  </a:lnTo>
                  <a:lnTo>
                    <a:pt x="1227851" y="286487"/>
                  </a:lnTo>
                  <a:lnTo>
                    <a:pt x="1260861" y="325172"/>
                  </a:lnTo>
                  <a:lnTo>
                    <a:pt x="1290161" y="364771"/>
                  </a:lnTo>
                  <a:lnTo>
                    <a:pt x="1315752" y="405110"/>
                  </a:lnTo>
                  <a:lnTo>
                    <a:pt x="1337636" y="446014"/>
                  </a:lnTo>
                  <a:lnTo>
                    <a:pt x="1355813" y="487308"/>
                  </a:lnTo>
                  <a:lnTo>
                    <a:pt x="1370286" y="528817"/>
                  </a:lnTo>
                  <a:lnTo>
                    <a:pt x="1381056" y="570367"/>
                  </a:lnTo>
                  <a:lnTo>
                    <a:pt x="1388124" y="611782"/>
                  </a:lnTo>
                  <a:lnTo>
                    <a:pt x="1391491" y="652889"/>
                  </a:lnTo>
                  <a:lnTo>
                    <a:pt x="1391159" y="693513"/>
                  </a:lnTo>
                  <a:lnTo>
                    <a:pt x="1387130" y="733478"/>
                  </a:lnTo>
                  <a:lnTo>
                    <a:pt x="1379405" y="772610"/>
                  </a:lnTo>
                  <a:lnTo>
                    <a:pt x="1367985" y="810735"/>
                  </a:lnTo>
                  <a:lnTo>
                    <a:pt x="1352872" y="847678"/>
                  </a:lnTo>
                  <a:lnTo>
                    <a:pt x="1334067" y="883263"/>
                  </a:lnTo>
                  <a:lnTo>
                    <a:pt x="1311572" y="917317"/>
                  </a:lnTo>
                  <a:lnTo>
                    <a:pt x="1285388" y="949665"/>
                  </a:lnTo>
                  <a:lnTo>
                    <a:pt x="1255516" y="980131"/>
                  </a:lnTo>
                  <a:lnTo>
                    <a:pt x="1221958" y="1008542"/>
                  </a:lnTo>
                  <a:lnTo>
                    <a:pt x="1184715" y="1034722"/>
                  </a:lnTo>
                  <a:lnTo>
                    <a:pt x="1145706" y="1057436"/>
                  </a:lnTo>
                  <a:lnTo>
                    <a:pt x="1104544" y="1077127"/>
                  </a:lnTo>
                  <a:lnTo>
                    <a:pt x="1061439" y="1093796"/>
                  </a:lnTo>
                  <a:lnTo>
                    <a:pt x="1016601" y="1107443"/>
                  </a:lnTo>
                  <a:lnTo>
                    <a:pt x="970239" y="1118066"/>
                  </a:lnTo>
                  <a:lnTo>
                    <a:pt x="922563" y="1125666"/>
                  </a:lnTo>
                  <a:lnTo>
                    <a:pt x="873782" y="1130243"/>
                  </a:lnTo>
                  <a:lnTo>
                    <a:pt x="824105" y="1131796"/>
                  </a:lnTo>
                  <a:lnTo>
                    <a:pt x="773743" y="1130326"/>
                  </a:lnTo>
                  <a:lnTo>
                    <a:pt x="722905" y="1125831"/>
                  </a:lnTo>
                  <a:lnTo>
                    <a:pt x="671799" y="1118313"/>
                  </a:lnTo>
                  <a:lnTo>
                    <a:pt x="620637" y="1107771"/>
                  </a:lnTo>
                  <a:lnTo>
                    <a:pt x="419606" y="1035356"/>
                  </a:lnTo>
                  <a:lnTo>
                    <a:pt x="177948" y="1093666"/>
                  </a:lnTo>
                  <a:close/>
                </a:path>
                <a:path w="1391920" h="1132205">
                  <a:moveTo>
                    <a:pt x="200363" y="882788"/>
                  </a:moveTo>
                  <a:close/>
                </a:path>
                <a:path w="1391920" h="1132205">
                  <a:moveTo>
                    <a:pt x="518979" y="1077613"/>
                  </a:moveTo>
                  <a:lnTo>
                    <a:pt x="468902" y="1057996"/>
                  </a:lnTo>
                  <a:lnTo>
                    <a:pt x="419606" y="1035356"/>
                  </a:lnTo>
                  <a:lnTo>
                    <a:pt x="589628" y="1099523"/>
                  </a:lnTo>
                  <a:lnTo>
                    <a:pt x="569627" y="1094204"/>
                  </a:lnTo>
                  <a:lnTo>
                    <a:pt x="518979" y="1077613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8600" y="1443332"/>
              <a:ext cx="1392555" cy="1132205"/>
            </a:xfrm>
            <a:custGeom>
              <a:avLst/>
              <a:gdLst/>
              <a:ahLst/>
              <a:cxnLst/>
              <a:rect l="l" t="t" r="r" b="b"/>
              <a:pathLst>
                <a:path w="1392554" h="1132205">
                  <a:moveTo>
                    <a:pt x="178245" y="1093840"/>
                  </a:moveTo>
                  <a:lnTo>
                    <a:pt x="200659" y="882962"/>
                  </a:lnTo>
                  <a:lnTo>
                    <a:pt x="153222" y="833386"/>
                  </a:lnTo>
                  <a:lnTo>
                    <a:pt x="112179" y="782027"/>
                  </a:lnTo>
                  <a:lnTo>
                    <a:pt x="77526" y="729282"/>
                  </a:lnTo>
                  <a:lnTo>
                    <a:pt x="49260" y="675545"/>
                  </a:lnTo>
                  <a:lnTo>
                    <a:pt x="27377" y="621211"/>
                  </a:lnTo>
                  <a:lnTo>
                    <a:pt x="11875" y="566676"/>
                  </a:lnTo>
                  <a:lnTo>
                    <a:pt x="2750" y="512334"/>
                  </a:lnTo>
                  <a:lnTo>
                    <a:pt x="0" y="458580"/>
                  </a:lnTo>
                  <a:lnTo>
                    <a:pt x="3619" y="405810"/>
                  </a:lnTo>
                  <a:lnTo>
                    <a:pt x="13607" y="354418"/>
                  </a:lnTo>
                  <a:lnTo>
                    <a:pt x="29959" y="304799"/>
                  </a:lnTo>
                  <a:lnTo>
                    <a:pt x="52672" y="257349"/>
                  </a:lnTo>
                  <a:lnTo>
                    <a:pt x="81743" y="212462"/>
                  </a:lnTo>
                  <a:lnTo>
                    <a:pt x="117169" y="170533"/>
                  </a:lnTo>
                  <a:lnTo>
                    <a:pt x="158946" y="131958"/>
                  </a:lnTo>
                  <a:lnTo>
                    <a:pt x="207072" y="97131"/>
                  </a:lnTo>
                  <a:lnTo>
                    <a:pt x="260247" y="67146"/>
                  </a:lnTo>
                  <a:lnTo>
                    <a:pt x="316843" y="42781"/>
                  </a:lnTo>
                  <a:lnTo>
                    <a:pt x="376366" y="23960"/>
                  </a:lnTo>
                  <a:lnTo>
                    <a:pt x="438323" y="10607"/>
                  </a:lnTo>
                  <a:lnTo>
                    <a:pt x="502217" y="2646"/>
                  </a:lnTo>
                  <a:lnTo>
                    <a:pt x="567554" y="0"/>
                  </a:lnTo>
                  <a:lnTo>
                    <a:pt x="633838" y="2592"/>
                  </a:lnTo>
                  <a:lnTo>
                    <a:pt x="700577" y="10347"/>
                  </a:lnTo>
                  <a:lnTo>
                    <a:pt x="767273" y="23187"/>
                  </a:lnTo>
                  <a:lnTo>
                    <a:pt x="833433" y="41038"/>
                  </a:lnTo>
                  <a:lnTo>
                    <a:pt x="898562" y="63821"/>
                  </a:lnTo>
                  <a:lnTo>
                    <a:pt x="962166" y="91462"/>
                  </a:lnTo>
                  <a:lnTo>
                    <a:pt x="1023749" y="123882"/>
                  </a:lnTo>
                  <a:lnTo>
                    <a:pt x="1082816" y="161007"/>
                  </a:lnTo>
                  <a:lnTo>
                    <a:pt x="1138873" y="202760"/>
                  </a:lnTo>
                  <a:lnTo>
                    <a:pt x="1191425" y="249064"/>
                  </a:lnTo>
                  <a:lnTo>
                    <a:pt x="1238862" y="298641"/>
                  </a:lnTo>
                  <a:lnTo>
                    <a:pt x="1279905" y="350000"/>
                  </a:lnTo>
                  <a:lnTo>
                    <a:pt x="1314558" y="402745"/>
                  </a:lnTo>
                  <a:lnTo>
                    <a:pt x="1342824" y="456482"/>
                  </a:lnTo>
                  <a:lnTo>
                    <a:pt x="1364707" y="510816"/>
                  </a:lnTo>
                  <a:lnTo>
                    <a:pt x="1380208" y="565351"/>
                  </a:lnTo>
                  <a:lnTo>
                    <a:pt x="1389334" y="619693"/>
                  </a:lnTo>
                  <a:lnTo>
                    <a:pt x="1392084" y="673446"/>
                  </a:lnTo>
                  <a:lnTo>
                    <a:pt x="1388464" y="726217"/>
                  </a:lnTo>
                  <a:lnTo>
                    <a:pt x="1378476" y="777609"/>
                  </a:lnTo>
                  <a:lnTo>
                    <a:pt x="1362124" y="827227"/>
                  </a:lnTo>
                  <a:lnTo>
                    <a:pt x="1339411" y="874678"/>
                  </a:lnTo>
                  <a:lnTo>
                    <a:pt x="1310340" y="919565"/>
                  </a:lnTo>
                  <a:lnTo>
                    <a:pt x="1274914" y="961493"/>
                  </a:lnTo>
                  <a:lnTo>
                    <a:pt x="1233137" y="1000069"/>
                  </a:lnTo>
                  <a:lnTo>
                    <a:pt x="1185012" y="1034896"/>
                  </a:lnTo>
                  <a:lnTo>
                    <a:pt x="1104841" y="1077302"/>
                  </a:lnTo>
                  <a:lnTo>
                    <a:pt x="1016898" y="1107617"/>
                  </a:lnTo>
                  <a:lnTo>
                    <a:pt x="922860" y="1125840"/>
                  </a:lnTo>
                  <a:lnTo>
                    <a:pt x="824402" y="1131970"/>
                  </a:lnTo>
                  <a:lnTo>
                    <a:pt x="723202" y="1126006"/>
                  </a:lnTo>
                  <a:lnTo>
                    <a:pt x="620934" y="1107945"/>
                  </a:lnTo>
                  <a:lnTo>
                    <a:pt x="519275" y="1077787"/>
                  </a:lnTo>
                  <a:lnTo>
                    <a:pt x="419902" y="1035530"/>
                  </a:lnTo>
                  <a:lnTo>
                    <a:pt x="178245" y="109384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0" dirty="0"/>
              <a:t>IMPLEMENTATION</a:t>
            </a:r>
            <a:r>
              <a:rPr spc="-200" dirty="0"/>
              <a:t> </a:t>
            </a:r>
            <a:r>
              <a:rPr spc="-25" dirty="0"/>
              <a:t>OF </a:t>
            </a:r>
            <a:r>
              <a:rPr spc="-10" dirty="0"/>
              <a:t>TIC-TAC-</a:t>
            </a:r>
            <a:r>
              <a:rPr spc="-25" dirty="0"/>
              <a:t>TOE </a:t>
            </a:r>
            <a:r>
              <a:rPr dirty="0"/>
              <a:t>BETWEEN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PLAYER</a:t>
            </a:r>
          </a:p>
          <a:p>
            <a:pPr marL="12700">
              <a:lnSpc>
                <a:spcPts val="4685"/>
              </a:lnSpc>
            </a:pP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77200" y="1600200"/>
            <a:ext cx="91884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I’ll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never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let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you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win!!!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5300" y="2298700"/>
            <a:ext cx="2041521" cy="2041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94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5008" y="2880296"/>
            <a:ext cx="985393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080" indent="-453390" algn="just">
              <a:lnSpc>
                <a:spcPct val="100000"/>
              </a:lnSpc>
              <a:spcBef>
                <a:spcPts val="100"/>
              </a:spcBef>
              <a:buSzPct val="102083"/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tic-tac-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toe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implemented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4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an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 is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take turns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marking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a 3x3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grid without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allowing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opponent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take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three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marks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row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(up,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down,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&amp; 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diagonally).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6090" marR="5080" indent="-453390" algn="just">
              <a:lnSpc>
                <a:spcPct val="100000"/>
              </a:lnSpc>
              <a:buSzPct val="102083"/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heuristic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Minimax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best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4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interesting</a:t>
            </a:r>
            <a:r>
              <a:rPr sz="2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sz="24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time 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APPRO</a:t>
            </a:r>
            <a:r>
              <a:rPr spc="-190" dirty="0"/>
              <a:t> </a:t>
            </a:r>
            <a:r>
              <a:rPr spc="-20" dirty="0"/>
              <a:t>ACH: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1465" y="2346101"/>
            <a:ext cx="98539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SzPct val="102083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The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code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which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we</a:t>
            </a:r>
            <a:r>
              <a:rPr sz="2400" spc="36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will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develop</a:t>
            </a:r>
            <a:r>
              <a:rPr sz="2400" spc="35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is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console-based</a:t>
            </a:r>
            <a:r>
              <a:rPr sz="2400" spc="35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Tic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Tac</a:t>
            </a:r>
            <a:r>
              <a:rPr sz="2400" spc="35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Toe</a:t>
            </a:r>
            <a:r>
              <a:rPr sz="2400" spc="36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game</a:t>
            </a:r>
            <a:r>
              <a:rPr sz="2400" spc="35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DADADA"/>
                </a:solidFill>
                <a:latin typeface="Times New Roman"/>
                <a:cs typeface="Times New Roman"/>
              </a:rPr>
              <a:t>in 	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Python</a:t>
            </a:r>
            <a:r>
              <a:rPr sz="2400" spc="-5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Visual</a:t>
            </a:r>
            <a:r>
              <a:rPr sz="2400" spc="-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Studio</a:t>
            </a:r>
            <a:r>
              <a:rPr sz="2400" spc="-5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will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be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the</a:t>
            </a:r>
            <a:r>
              <a:rPr sz="2400" spc="-5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IDE.</a:t>
            </a:r>
            <a:r>
              <a:rPr sz="2400" spc="-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It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defines</a:t>
            </a:r>
            <a:r>
              <a:rPr sz="2400" spc="-5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Player</a:t>
            </a:r>
            <a:r>
              <a:rPr sz="2400" spc="-5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Game</a:t>
            </a:r>
            <a:r>
              <a:rPr sz="2400" spc="-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ADADA"/>
                </a:solidFill>
                <a:latin typeface="Times New Roman"/>
                <a:cs typeface="Times New Roman"/>
              </a:rPr>
              <a:t>classes. 	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Players</a:t>
            </a:r>
            <a:r>
              <a:rPr sz="2400" spc="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can</a:t>
            </a:r>
            <a:r>
              <a:rPr sz="2400" spc="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be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human</a:t>
            </a:r>
            <a:r>
              <a:rPr sz="2400" spc="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or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AI,</a:t>
            </a:r>
            <a:r>
              <a:rPr sz="2400" spc="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and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the</a:t>
            </a:r>
            <a:r>
              <a:rPr sz="2400" spc="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AI</a:t>
            </a:r>
            <a:r>
              <a:rPr sz="2400" spc="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uses</a:t>
            </a:r>
            <a:r>
              <a:rPr sz="2400" spc="4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the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Minimax</a:t>
            </a:r>
            <a:r>
              <a:rPr sz="2400" spc="2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algorithm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to</a:t>
            </a:r>
            <a:r>
              <a:rPr sz="2400" spc="40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DADADA"/>
                </a:solidFill>
                <a:latin typeface="Times New Roman"/>
                <a:cs typeface="Times New Roman"/>
              </a:rPr>
              <a:t>make 	</a:t>
            </a:r>
            <a:r>
              <a:rPr sz="2400" dirty="0">
                <a:solidFill>
                  <a:srgbClr val="DADADA"/>
                </a:solidFill>
                <a:latin typeface="Times New Roman"/>
                <a:cs typeface="Times New Roman"/>
              </a:rPr>
              <a:t>optimal</a:t>
            </a:r>
            <a:r>
              <a:rPr sz="2400" spc="-35" dirty="0">
                <a:solidFill>
                  <a:srgbClr val="DADAD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ADADA"/>
                </a:solidFill>
                <a:latin typeface="Times New Roman"/>
                <a:cs typeface="Times New Roman"/>
              </a:rPr>
              <a:t>moves.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060" marR="5080" indent="-340360" algn="just">
              <a:lnSpc>
                <a:spcPct val="100000"/>
              </a:lnSpc>
              <a:buSzPct val="102083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Minimax</a:t>
            </a:r>
            <a:r>
              <a:rPr sz="2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4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recursive</a:t>
            </a:r>
            <a:r>
              <a:rPr sz="24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decision-making</a:t>
            </a:r>
            <a:r>
              <a:rPr sz="24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r>
              <a:rPr sz="24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4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4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evaluates</a:t>
            </a:r>
            <a:r>
              <a:rPr sz="24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assigns</a:t>
            </a:r>
            <a:r>
              <a:rPr sz="24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scores</a:t>
            </a:r>
            <a:r>
              <a:rPr sz="24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4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moves,</a:t>
            </a:r>
            <a:r>
              <a:rPr sz="24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maximizing</a:t>
            </a:r>
            <a:r>
              <a:rPr sz="2400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its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chance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winning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minimizing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opponent’s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chance.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060" marR="5080" indent="-340360" algn="just">
              <a:lnSpc>
                <a:spcPct val="100000"/>
              </a:lnSpc>
              <a:buSzPct val="102083"/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Command-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arguments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levels.</a:t>
            </a:r>
            <a:r>
              <a:rPr sz="2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alternates</a:t>
            </a:r>
            <a:r>
              <a:rPr sz="2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turns,</a:t>
            </a:r>
            <a:r>
              <a:rPr sz="24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updating</a:t>
            </a:r>
            <a:r>
              <a:rPr sz="24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board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checking</a:t>
            </a:r>
            <a:r>
              <a:rPr sz="24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winner</a:t>
            </a:r>
            <a:r>
              <a:rPr sz="24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tie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after each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move.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732223"/>
            <a:ext cx="1903432" cy="1372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76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DELIVERABLES: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752" y="2577957"/>
            <a:ext cx="961199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 algn="just">
              <a:lnSpc>
                <a:spcPct val="100000"/>
              </a:lnSpc>
              <a:spcBef>
                <a:spcPts val="100"/>
              </a:spcBef>
              <a:buSzPct val="10208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script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implementing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Tic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Tac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logic,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classes,</a:t>
            </a:r>
            <a:r>
              <a:rPr sz="2400" spc="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</a:t>
            </a:r>
            <a:r>
              <a:rPr sz="24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validation,</a:t>
            </a:r>
            <a:r>
              <a:rPr sz="2400" spc="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decision-making</a:t>
            </a:r>
            <a:r>
              <a:rPr sz="2400" spc="5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Minimax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overall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flow.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2425" marR="5715" indent="-340360" algn="just">
              <a:lnSpc>
                <a:spcPct val="100000"/>
              </a:lnSpc>
              <a:buSzPct val="10208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command-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sz="2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interface</a:t>
            </a:r>
            <a:r>
              <a:rPr sz="24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interaction,</a:t>
            </a:r>
            <a:r>
              <a:rPr sz="2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allowing</a:t>
            </a:r>
            <a:r>
              <a:rPr sz="24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players</a:t>
            </a:r>
            <a:r>
              <a:rPr sz="2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specify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opponent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(easy,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medium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hard).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Objective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Verification: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marR="286385" indent="-342900">
              <a:lnSpc>
                <a:spcPct val="100000"/>
              </a:lnSpc>
              <a:buSzPct val="10208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Sample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outputs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screenshots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demonstrating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code,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showcasing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interactions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players,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moves,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outcomes.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57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EVALUATION</a:t>
            </a:r>
            <a:r>
              <a:rPr spc="-50" dirty="0"/>
              <a:t> </a:t>
            </a:r>
            <a:r>
              <a:rPr spc="-10" dirty="0"/>
              <a:t>METHODOLOGY: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3717" y="2504972"/>
            <a:ext cx="968629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715" indent="-283845" algn="just">
              <a:lnSpc>
                <a:spcPct val="100000"/>
              </a:lnSpc>
              <a:spcBef>
                <a:spcPts val="100"/>
              </a:spcBef>
              <a:buSzPct val="102083"/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developing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(test_Game.py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test_player.py)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it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tests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evaluate</a:t>
            </a:r>
            <a:r>
              <a:rPr sz="2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correctness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Tic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Tac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6545" marR="5080" indent="-283845" algn="just">
              <a:lnSpc>
                <a:spcPct val="100000"/>
              </a:lnSpc>
              <a:buSzPct val="102083"/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tests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cover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aspects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4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Winning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conditions,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Moves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Validation,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Logic,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Attribute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Initialization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ensuring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behave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expected.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292" y="5783198"/>
            <a:ext cx="35325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0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MT</vt:lpstr>
      <vt:lpstr>Times New Roman</vt:lpstr>
      <vt:lpstr>Office Theme</vt:lpstr>
      <vt:lpstr>PowerPoint Presentation</vt:lpstr>
      <vt:lpstr>I’ll never let you win!!!</vt:lpstr>
      <vt:lpstr>OBJECTIVE:</vt:lpstr>
      <vt:lpstr>APPRO ACH:</vt:lpstr>
      <vt:lpstr>DELIVERABLES:</vt:lpstr>
      <vt:lpstr>EVALUATION METHODOLOGY: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Pavithra Shankar Babu Keerthi SAI</dc:title>
  <dc:creator>Pavithra Shankar Babu</dc:creator>
  <cp:lastModifiedBy>Pavithra Shankar Babu</cp:lastModifiedBy>
  <cp:revision>2</cp:revision>
  <dcterms:created xsi:type="dcterms:W3CDTF">2023-12-05T18:54:47Z</dcterms:created>
  <dcterms:modified xsi:type="dcterms:W3CDTF">2023-12-05T18:58:42Z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2023-12-05T00:00:00Z</vt:filetime>
  </property>
  <property fmtid="{D5CDD505-2E9C-101B-9397-08002B2CF9AE}" pid="5" name="Producer">
    <vt:lpwstr>Aspose.PDF for Java 19.12</vt:lpwstr>
  </property>
</Properties>
</file>