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D PAVITHRA </a:t>
            </a:r>
            <a:endParaRPr lang="en-US" sz="2400" dirty="0"/>
          </a:p>
          <a:p>
            <a:r>
              <a:rPr lang="en-US" sz="2400" dirty="0"/>
              <a:t>REGISTER NO: 312209219 &amp; asunm1353312209219</a:t>
            </a:r>
            <a:endParaRPr lang="en-US" sz="2400" dirty="0"/>
          </a:p>
          <a:p>
            <a:r>
              <a:rPr lang="en-US" sz="2400" dirty="0"/>
              <a:t>DEPARTMENT: B. COM BANK MANAGEMENT (BBM)</a:t>
            </a:r>
            <a:endParaRPr lang="en-US" sz="2400" dirty="0"/>
          </a:p>
          <a:p>
            <a:r>
              <a:rPr lang="en-US" sz="2400" dirty="0"/>
              <a:t>COLLEGE :  ANNA ADRASH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982345" y="1169670"/>
            <a:ext cx="8011160" cy="5970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In our Employee Performance Analysis using Excel, modeling </a:t>
            </a:r>
            <a:endParaRPr lang="en-US"/>
          </a:p>
          <a:p>
            <a:r>
              <a:rPr lang="en-US"/>
              <a:t>involves creating a structured framework to analyze performance </a:t>
            </a:r>
            <a:endParaRPr lang="en-US"/>
          </a:p>
          <a:p>
            <a:r>
              <a:rPr lang="en-US"/>
              <a:t>data effectively. </a:t>
            </a:r>
            <a:endParaRPr lang="en-US"/>
          </a:p>
          <a:p>
            <a:r>
              <a:rPr lang="en-US"/>
              <a:t>• We begin by designing a robust data model that integrates various </a:t>
            </a:r>
            <a:endParaRPr lang="en-US"/>
          </a:p>
          <a:p>
            <a:r>
              <a:rPr lang="en-US"/>
              <a:t>performance metrics such as sales figures, task completion rates, </a:t>
            </a:r>
            <a:endParaRPr lang="en-US"/>
          </a:p>
          <a:p>
            <a:r>
              <a:rPr lang="en-US"/>
              <a:t>and customer satisfaction scores.</a:t>
            </a:r>
            <a:endParaRPr lang="en-US"/>
          </a:p>
          <a:p>
            <a:r>
              <a:rPr lang="en-US"/>
              <a:t>• This model uses Excel’s Pivot Tables to aggregate and summarize </a:t>
            </a:r>
            <a:endParaRPr lang="en-US"/>
          </a:p>
          <a:p>
            <a:r>
              <a:rPr lang="en-US"/>
              <a:t>data, enabling dynamic slicing and dicing by different parameters </a:t>
            </a:r>
            <a:endParaRPr lang="en-US"/>
          </a:p>
          <a:p>
            <a:r>
              <a:rPr lang="en-US"/>
              <a:t>like department or time period. </a:t>
            </a:r>
            <a:endParaRPr lang="en-US"/>
          </a:p>
          <a:p>
            <a:r>
              <a:rPr lang="en-US"/>
              <a:t>• Visualizations like charts and heat maps are employed to highlight </a:t>
            </a:r>
            <a:endParaRPr lang="en-US"/>
          </a:p>
          <a:p>
            <a:r>
              <a:rPr lang="en-US"/>
              <a:t>key insights and patterns</a:t>
            </a:r>
            <a:endParaRPr lang="en-US"/>
          </a:p>
          <a:p>
            <a:r>
              <a:rPr lang="en-US"/>
              <a:t>• This modeling approach ensures that users can easily interpret and </a:t>
            </a:r>
            <a:endParaRPr lang="en-US"/>
          </a:p>
          <a:p>
            <a:r>
              <a:rPr lang="en-US"/>
              <a:t>act upon performance data, providing a comprehensive view that </a:t>
            </a:r>
            <a:endParaRPr lang="en-US"/>
          </a:p>
          <a:p>
            <a:r>
              <a:rPr lang="en-US"/>
              <a:t>supports strategic decision-making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91260" y="1612265"/>
            <a:ext cx="74987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• The result of the Employee Performance Analysis using Excel is a </a:t>
            </a:r>
            <a:endParaRPr lang="en-US"/>
          </a:p>
          <a:p>
            <a:r>
              <a:rPr lang="en-US"/>
              <a:t>comprehensive and actionable performance dashboard that </a:t>
            </a:r>
            <a:endParaRPr lang="en-US"/>
          </a:p>
          <a:p>
            <a:r>
              <a:rPr lang="en-US"/>
              <a:t>provides clear insights into employee productivity and </a:t>
            </a:r>
            <a:endParaRPr lang="en-US"/>
          </a:p>
          <a:p>
            <a:r>
              <a:rPr lang="en-US"/>
              <a:t>effectiveness.</a:t>
            </a:r>
            <a:endParaRPr lang="en-US"/>
          </a:p>
          <a:p>
            <a:r>
              <a:rPr lang="en-US"/>
              <a:t>• By leveraging interactive charts, Pivot Tables, and advanced </a:t>
            </a:r>
            <a:endParaRPr lang="en-US"/>
          </a:p>
          <a:p>
            <a:r>
              <a:rPr lang="en-US"/>
              <a:t>formulas, the dashboard highlights key trends, identifies top and </a:t>
            </a:r>
            <a:endParaRPr lang="en-US"/>
          </a:p>
          <a:p>
            <a:r>
              <a:rPr lang="en-US"/>
              <a:t>low performers, and reveals patterns in performance data.</a:t>
            </a:r>
            <a:endParaRPr lang="en-US"/>
          </a:p>
          <a:p>
            <a:r>
              <a:rPr lang="en-US"/>
              <a:t>• Managers and HR professionals gain a detailed understanding of </a:t>
            </a:r>
            <a:endParaRPr lang="en-US"/>
          </a:p>
          <a:p>
            <a:r>
              <a:rPr lang="en-US"/>
              <a:t>how factors like attendance, training, and workload impact </a:t>
            </a:r>
            <a:endParaRPr lang="en-US"/>
          </a:p>
          <a:p>
            <a:r>
              <a:rPr lang="en-US"/>
              <a:t>performance. </a:t>
            </a:r>
            <a:endParaRPr lang="en-US"/>
          </a:p>
          <a:p>
            <a:r>
              <a:rPr lang="en-US"/>
              <a:t>• This enables data-driven decision-making, such as recognizing high </a:t>
            </a:r>
            <a:endParaRPr lang="en-US"/>
          </a:p>
          <a:p>
            <a:r>
              <a:rPr lang="en-US"/>
              <a:t>achievers, addressing areas needing improvement, and aligning </a:t>
            </a:r>
            <a:endParaRPr lang="en-US"/>
          </a:p>
          <a:p>
            <a:r>
              <a:rPr lang="en-US"/>
              <a:t>training programs with performance needs.</a:t>
            </a:r>
            <a:endParaRPr lang="en-US"/>
          </a:p>
          <a:p>
            <a:r>
              <a:rPr lang="en-US"/>
              <a:t>• The result is a user-friendly, cost-effective tool that empowers the </a:t>
            </a:r>
            <a:endParaRPr lang="en-US"/>
          </a:p>
          <a:p>
            <a:r>
              <a:rPr lang="en-US"/>
              <a:t>organization to enhance overall employee performance and drive </a:t>
            </a:r>
            <a:endParaRPr lang="en-US"/>
          </a:p>
          <a:p>
            <a:r>
              <a:rPr lang="en-US"/>
              <a:t>strategic growth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9130" y="1295400"/>
            <a:ext cx="7327900" cy="4716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In conclusion, the Employee Performance Analysis using Excel provides a </a:t>
            </a:r>
            <a:endParaRPr lang="en-US"/>
          </a:p>
          <a:p>
            <a:r>
              <a:rPr lang="en-US"/>
              <a:t>powerful yet accessible solution for understanding and improving employee </a:t>
            </a:r>
            <a:endParaRPr lang="en-US"/>
          </a:p>
          <a:p>
            <a:r>
              <a:rPr lang="en-US"/>
              <a:t>productivity. </a:t>
            </a:r>
            <a:endParaRPr lang="en-US"/>
          </a:p>
          <a:p>
            <a:r>
              <a:rPr lang="en-US"/>
              <a:t>• By integrating and analyzing key performance metrics through an intuitive </a:t>
            </a:r>
            <a:endParaRPr lang="en-US"/>
          </a:p>
          <a:p>
            <a:r>
              <a:rPr lang="en-US"/>
              <a:t>dashboard, the solution offers valuable insights that drive informed decision_x0002_making. </a:t>
            </a:r>
            <a:endParaRPr lang="en-US"/>
          </a:p>
          <a:p>
            <a:r>
              <a:rPr lang="en-US"/>
              <a:t>• The use of Excel’s features—such as Pivot Tables, interactive charts, and </a:t>
            </a:r>
            <a:endParaRPr lang="en-US"/>
          </a:p>
          <a:p>
            <a:r>
              <a:rPr lang="en-US"/>
              <a:t>advanced formulas—ensures a comprehensive and dynamic analysis of </a:t>
            </a:r>
            <a:endParaRPr lang="en-US"/>
          </a:p>
          <a:p>
            <a:r>
              <a:rPr lang="en-US"/>
              <a:t>performance data.</a:t>
            </a:r>
            <a:endParaRPr lang="en-US"/>
          </a:p>
          <a:p>
            <a:r>
              <a:rPr lang="en-US"/>
              <a:t>• This enables HR and management to recognize high performers, address </a:t>
            </a:r>
            <a:endParaRPr lang="en-US"/>
          </a:p>
          <a:p>
            <a:r>
              <a:rPr lang="en-US"/>
              <a:t>underperformance, and optimize resources effectively.</a:t>
            </a:r>
            <a:endParaRPr lang="en-US"/>
          </a:p>
          <a:p>
            <a:r>
              <a:rPr lang="en-US"/>
              <a:t>• The result is a streamlined, cost-effective tool that enhances strategic planning </a:t>
            </a:r>
            <a:endParaRPr lang="en-US"/>
          </a:p>
          <a:p>
            <a:r>
              <a:rPr lang="en-US"/>
              <a:t>and fosters a data-driven approach to employee development, ultimately </a:t>
            </a:r>
            <a:endParaRPr lang="en-US"/>
          </a:p>
          <a:p>
            <a:r>
              <a:rPr lang="en-US"/>
              <a:t>contributing to organizational success and growth.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62000" y="1405255"/>
            <a:ext cx="7258050" cy="4490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XYZ Corporation has observed varying levels of </a:t>
            </a:r>
            <a:endParaRPr lang="en-US"/>
          </a:p>
          <a:p>
            <a:r>
              <a:rPr lang="en-US"/>
              <a:t>performance across its employees, which is impacting </a:t>
            </a:r>
            <a:endParaRPr lang="en-US"/>
          </a:p>
          <a:p>
            <a:r>
              <a:rPr lang="en-US"/>
              <a:t>overall productivity and company goals. </a:t>
            </a:r>
            <a:endParaRPr lang="en-US"/>
          </a:p>
          <a:p>
            <a:r>
              <a:rPr lang="en-US"/>
              <a:t>* The management seeks to understand key factors </a:t>
            </a:r>
            <a:endParaRPr lang="en-US"/>
          </a:p>
          <a:p>
            <a:r>
              <a:rPr lang="en-US"/>
              <a:t>influencing employee performance and identify areas </a:t>
            </a:r>
            <a:endParaRPr lang="en-US"/>
          </a:p>
          <a:p>
            <a:r>
              <a:rPr lang="en-US"/>
              <a:t>for improvement. </a:t>
            </a:r>
            <a:endParaRPr lang="en-US"/>
          </a:p>
          <a:p>
            <a:r>
              <a:rPr lang="en-US"/>
              <a:t>* The aim is to analyze employee performance data in </a:t>
            </a:r>
            <a:endParaRPr lang="en-US"/>
          </a:p>
          <a:p>
            <a:r>
              <a:rPr lang="en-US"/>
              <a:t>Excel, which includes metrics such as work hours, sales </a:t>
            </a:r>
            <a:endParaRPr lang="en-US"/>
          </a:p>
          <a:p>
            <a:r>
              <a:rPr lang="en-US"/>
              <a:t>numbers, completed tasks, customer feedback, and </a:t>
            </a:r>
            <a:endParaRPr lang="en-US"/>
          </a:p>
          <a:p>
            <a:r>
              <a:rPr lang="en-US"/>
              <a:t>other relevant KPIs.</a:t>
            </a:r>
            <a:endParaRPr lang="en-US"/>
          </a:p>
          <a:p>
            <a:r>
              <a:rPr lang="en-US"/>
              <a:t>* Visualize data to provide actionable insights for </a:t>
            </a:r>
            <a:endParaRPr lang="en-US"/>
          </a:p>
          <a:p>
            <a:r>
              <a:rPr lang="en-US"/>
              <a:t>management.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this project is to analyze employee performance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data-driven techniques in Excel.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This analysis will help management identify key performance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drivers, recognize top performers, and pinpoint areas for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improvement among employees.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project aims to provide actionable insights to improve overall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productivity and engagement.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KPIs such as sales, completed tasks, work hours, customer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scores, project success rates, etc.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083310" y="1694815"/>
            <a:ext cx="7245350" cy="4502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The end users of the "Employee Performance Analysis </a:t>
            </a:r>
            <a:endParaRPr lang="en-US"/>
          </a:p>
          <a:p>
            <a:r>
              <a:rPr lang="en-US"/>
              <a:t>using Excel" project are the stakeholders who will </a:t>
            </a:r>
            <a:endParaRPr lang="en-US"/>
          </a:p>
          <a:p>
            <a:r>
              <a:rPr lang="en-US"/>
              <a:t>benefit from or use the insights generated from the </a:t>
            </a:r>
            <a:endParaRPr lang="en-US"/>
          </a:p>
          <a:p>
            <a:r>
              <a:rPr lang="en-US"/>
              <a:t>analysis. </a:t>
            </a:r>
            <a:endParaRPr lang="en-US"/>
          </a:p>
          <a:p>
            <a:r>
              <a:rPr lang="en-US"/>
              <a:t>These typically include:</a:t>
            </a:r>
            <a:endParaRPr lang="en-US"/>
          </a:p>
          <a:p>
            <a:r>
              <a:rPr lang="en-US"/>
              <a:t>1. Human Resources (HR) Department</a:t>
            </a:r>
            <a:endParaRPr lang="en-US"/>
          </a:p>
          <a:p>
            <a:r>
              <a:rPr lang="en-US"/>
              <a:t>2. Management and Leadership Team</a:t>
            </a:r>
            <a:endParaRPr lang="en-US"/>
          </a:p>
          <a:p>
            <a:r>
              <a:rPr lang="en-US"/>
              <a:t>3 . Department Heads/Team Leaders</a:t>
            </a:r>
            <a:endParaRPr lang="en-US"/>
          </a:p>
          <a:p>
            <a:r>
              <a:rPr lang="en-US"/>
              <a:t>4. Employees</a:t>
            </a:r>
            <a:endParaRPr lang="en-US"/>
          </a:p>
          <a:p>
            <a:r>
              <a:rPr lang="en-US"/>
              <a:t>5. Learning and Development (L&amp;D) Teams</a:t>
            </a:r>
            <a:endParaRPr lang="en-US"/>
          </a:p>
          <a:p>
            <a:r>
              <a:rPr lang="en-US"/>
              <a:t>6. Finance Department</a:t>
            </a:r>
            <a:endParaRPr lang="en-US"/>
          </a:p>
          <a:p>
            <a:r>
              <a:rPr lang="en-US"/>
              <a:t>7. Business Analysts/Data Analysts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3048000" y="1915160"/>
            <a:ext cx="53213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Our solution</a:t>
            </a:r>
            <a:endParaRPr lang="en-US"/>
          </a:p>
          <a:p>
            <a:r>
              <a:rPr lang="en-US"/>
              <a:t>• The solution is a comprehensive Employee Performance </a:t>
            </a:r>
            <a:endParaRPr lang="en-US"/>
          </a:p>
          <a:p>
            <a:r>
              <a:rPr lang="en-US"/>
              <a:t>Dashboard built in Excel.</a:t>
            </a:r>
            <a:endParaRPr lang="en-US"/>
          </a:p>
          <a:p>
            <a:r>
              <a:rPr lang="en-US"/>
              <a:t>• This dashboard will aggregate key performance metrics, </a:t>
            </a:r>
            <a:endParaRPr lang="en-US"/>
          </a:p>
          <a:p>
            <a:r>
              <a:rPr lang="en-US"/>
              <a:t>visualize trends, and provide actionable insights.</a:t>
            </a:r>
            <a:endParaRPr lang="en-US"/>
          </a:p>
          <a:p>
            <a:r>
              <a:rPr lang="en-US"/>
              <a:t>Value Proposition</a:t>
            </a:r>
            <a:endParaRPr lang="en-US"/>
          </a:p>
          <a:p>
            <a:r>
              <a:rPr lang="en-US"/>
              <a:t>1. Data-Driven Decision Making</a:t>
            </a:r>
            <a:endParaRPr lang="en-US"/>
          </a:p>
          <a:p>
            <a:r>
              <a:rPr lang="en-US"/>
              <a:t>2. Time and Resource Efficiency</a:t>
            </a:r>
            <a:endParaRPr lang="en-US"/>
          </a:p>
          <a:p>
            <a:r>
              <a:rPr lang="en-US"/>
              <a:t>3. Improved Employee Engagement</a:t>
            </a:r>
            <a:endParaRPr lang="en-US"/>
          </a:p>
          <a:p>
            <a:r>
              <a:rPr lang="en-US"/>
              <a:t>4. Customizable and Scalable</a:t>
            </a:r>
            <a:endParaRPr lang="en-US"/>
          </a:p>
          <a:p>
            <a:r>
              <a:rPr lang="en-US"/>
              <a:t>5. Visual Insights for Better Understanding</a:t>
            </a:r>
            <a:endParaRPr lang="en-US"/>
          </a:p>
          <a:p>
            <a:r>
              <a:rPr lang="en-US"/>
              <a:t>6. Cost-Effective Solution</a:t>
            </a:r>
            <a:endParaRPr lang="en-US"/>
          </a:p>
          <a:p>
            <a:r>
              <a:rPr lang="en-US"/>
              <a:t>7. Enhanced Strategic Planning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939165" y="1295400"/>
            <a:ext cx="7112000" cy="4765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• The end users of the Employee Performance Analysis using Excel are </a:t>
            </a:r>
            <a:endParaRPr lang="en-US"/>
          </a:p>
          <a:p>
            <a:r>
              <a:rPr lang="en-US"/>
              <a:t>primarily the HR department, management, and department heads who </a:t>
            </a:r>
            <a:endParaRPr lang="en-US"/>
          </a:p>
          <a:p>
            <a:r>
              <a:rPr lang="en-US"/>
              <a:t>need data-driven insights to make strategic decisions.</a:t>
            </a:r>
            <a:endParaRPr lang="en-US"/>
          </a:p>
          <a:p>
            <a:r>
              <a:rPr lang="en-US"/>
              <a:t>• HR professionals will use the analysis to identify top performers for </a:t>
            </a:r>
            <a:endParaRPr lang="en-US"/>
          </a:p>
          <a:p>
            <a:r>
              <a:rPr lang="en-US"/>
              <a:t>rewards and address underperformance through development plans. </a:t>
            </a:r>
            <a:endParaRPr lang="en-US"/>
          </a:p>
          <a:p>
            <a:r>
              <a:rPr lang="en-US"/>
              <a:t>• Managers and executives will leverage the data to guide promotions, </a:t>
            </a:r>
            <a:endParaRPr lang="en-US"/>
          </a:p>
          <a:p>
            <a:r>
              <a:rPr lang="en-US"/>
              <a:t>salary adjustments, and team optimization.</a:t>
            </a:r>
            <a:endParaRPr lang="en-US"/>
          </a:p>
          <a:p>
            <a:r>
              <a:rPr lang="en-US"/>
              <a:t>• Department heads will utilize it to monitor team productivity and </a:t>
            </a:r>
            <a:endParaRPr lang="en-US"/>
          </a:p>
          <a:p>
            <a:r>
              <a:rPr lang="en-US"/>
              <a:t>provide targeted feedback. Additionally, employees may use the </a:t>
            </a:r>
            <a:endParaRPr lang="en-US"/>
          </a:p>
          <a:p>
            <a:r>
              <a:rPr lang="en-US"/>
              <a:t>performance insights for self-assessment and personal growth, while </a:t>
            </a:r>
            <a:endParaRPr lang="en-US"/>
          </a:p>
          <a:p>
            <a:r>
              <a:rPr lang="en-US"/>
              <a:t>the learning and development team will track training effectiveness. </a:t>
            </a:r>
            <a:endParaRPr lang="en-US"/>
          </a:p>
          <a:p>
            <a:r>
              <a:rPr lang="en-US"/>
              <a:t>• The finance department might also benefit from correlating </a:t>
            </a:r>
            <a:endParaRPr lang="en-US"/>
          </a:p>
          <a:p>
            <a:r>
              <a:rPr lang="en-US"/>
              <a:t>performance with compensation and budgeting decisions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649855" y="1600200"/>
            <a:ext cx="6454140" cy="4536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• The "wow" factor in our Employee Performance Analysis solution </a:t>
            </a:r>
            <a:endParaRPr lang="en-US"/>
          </a:p>
          <a:p>
            <a:r>
              <a:rPr lang="en-US"/>
              <a:t>lies in its powerful combination of simplicity, efficiency, and depth </a:t>
            </a:r>
            <a:endParaRPr lang="en-US"/>
          </a:p>
          <a:p>
            <a:r>
              <a:rPr lang="en-US"/>
              <a:t>of insights.</a:t>
            </a:r>
            <a:endParaRPr lang="en-US"/>
          </a:p>
          <a:p>
            <a:r>
              <a:rPr lang="en-US"/>
              <a:t>• The Excel dashboard offers an intuitive interface that allows users </a:t>
            </a:r>
            <a:endParaRPr lang="en-US"/>
          </a:p>
          <a:p>
            <a:r>
              <a:rPr lang="en-US"/>
              <a:t>to visualize performance data at a glance while being </a:t>
            </a:r>
            <a:endParaRPr lang="en-US"/>
          </a:p>
          <a:p>
            <a:r>
              <a:rPr lang="en-US"/>
              <a:t>customizable to the needs of different departments.</a:t>
            </a:r>
            <a:endParaRPr lang="en-US"/>
          </a:p>
          <a:p>
            <a:r>
              <a:rPr lang="en-US"/>
              <a:t>• It transforms raw data into actionable insights with interactive </a:t>
            </a:r>
            <a:endParaRPr lang="en-US"/>
          </a:p>
          <a:p>
            <a:r>
              <a:rPr lang="en-US"/>
              <a:t>charts, conditional formatting, and automated calculations, </a:t>
            </a:r>
            <a:endParaRPr lang="en-US"/>
          </a:p>
          <a:p>
            <a:r>
              <a:rPr lang="en-US"/>
              <a:t>providing a clear view of trends and outliers.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6103</Words>
  <Application>WPS Presentation</Application>
  <PresentationFormat>Widescreen</PresentationFormat>
  <Paragraphs>189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GOD</cp:lastModifiedBy>
  <cp:revision>17</cp:revision>
  <dcterms:created xsi:type="dcterms:W3CDTF">2024-03-29T15:07:00Z</dcterms:created>
  <dcterms:modified xsi:type="dcterms:W3CDTF">2024-09-10T15:03:59Z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40C1D7D8DF3C43FCBFCC9ADFDFB09F85_13</vt:lpwstr>
  </property>
  <property fmtid="{D5CDD505-2E9C-101B-9397-08002B2CF9AE}" pid="5" name="KSOProductBuildVer">
    <vt:lpwstr>1033-12.2.0.17153</vt:lpwstr>
  </property>
</Properties>
</file>