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59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6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20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085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003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647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75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3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2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61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4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62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91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9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54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652774-AA41-4443-B0B6-B6670F574D4C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7DF082-979B-487C-9145-12609AEAD5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64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portfolio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200" dirty="0" smtClean="0"/>
              <a:t>STUDENT NAME : PAVITHRA .M</a:t>
            </a:r>
          </a:p>
          <a:p>
            <a:r>
              <a:rPr lang="en-US" sz="3200" dirty="0" smtClean="0"/>
              <a:t>REGISTER NO </a:t>
            </a:r>
            <a:r>
              <a:rPr lang="en-US" sz="3200" smtClean="0"/>
              <a:t>AND </a:t>
            </a:r>
            <a:r>
              <a:rPr lang="en-US" sz="3200" smtClean="0"/>
              <a:t>NMID:autunm1685222409659 and C50EFE5118953C998A442DC3A598272B</a:t>
            </a:r>
            <a:endParaRPr lang="en-US" sz="3200" dirty="0" smtClean="0"/>
          </a:p>
          <a:p>
            <a:r>
              <a:rPr lang="en-US" sz="3200" dirty="0" smtClean="0"/>
              <a:t>DEPARTMENT : </a:t>
            </a:r>
            <a:r>
              <a:rPr lang="en-US" sz="3200" dirty="0" err="1" smtClean="0"/>
              <a:t>Bsc</a:t>
            </a:r>
            <a:r>
              <a:rPr lang="en-US" sz="3200" dirty="0" smtClean="0"/>
              <a:t>.(AI)</a:t>
            </a:r>
          </a:p>
          <a:p>
            <a:r>
              <a:rPr lang="en-US" sz="3200" dirty="0" smtClean="0"/>
              <a:t>COLLEGE:OM SHANTI ARTS AND SCIENCE COLLEGE/MADRAS UNIVERSITY</a:t>
            </a:r>
          </a:p>
          <a:p>
            <a:endParaRPr lang="en-US" sz="3200" dirty="0" smtClean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49404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SCREENSHOTS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The digital portfolio project was successfully completed with the following outcomes</a:t>
            </a:r>
            <a:r>
              <a:rPr lang="en-IN" dirty="0" smtClean="0"/>
              <a:t>:</a:t>
            </a:r>
          </a:p>
          <a:p>
            <a:r>
              <a:rPr lang="en-IN" dirty="0" smtClean="0"/>
              <a:t>1</a:t>
            </a:r>
            <a:r>
              <a:rPr lang="en-IN" dirty="0"/>
              <a:t>. Fully Responsive </a:t>
            </a:r>
            <a:r>
              <a:rPr lang="en-IN" dirty="0" smtClean="0"/>
              <a:t>Website Works </a:t>
            </a:r>
            <a:r>
              <a:rPr lang="en-IN" dirty="0"/>
              <a:t>seamlessly on desktop, tablet, and mobile </a:t>
            </a:r>
            <a:r>
              <a:rPr lang="en-IN" dirty="0" smtClean="0"/>
              <a:t>devices . Optimized </a:t>
            </a:r>
            <a:r>
              <a:rPr lang="en-IN" dirty="0"/>
              <a:t>for various screen sizes using media queries or frameworks like Bootstrap/Tailwind CSS</a:t>
            </a:r>
            <a:r>
              <a:rPr lang="en-IN" dirty="0" smtClean="0"/>
              <a:t>.</a:t>
            </a:r>
          </a:p>
          <a:p>
            <a:r>
              <a:rPr lang="en-IN" dirty="0" smtClean="0"/>
              <a:t>2</a:t>
            </a:r>
            <a:r>
              <a:rPr lang="en-IN" dirty="0"/>
              <a:t>. Modern and Clean UI </a:t>
            </a:r>
            <a:r>
              <a:rPr lang="en-IN" dirty="0" smtClean="0"/>
              <a:t>Design User-friendly navigation . Aesthetic </a:t>
            </a:r>
            <a:r>
              <a:rPr lang="en-IN" dirty="0" err="1"/>
              <a:t>color</a:t>
            </a:r>
            <a:r>
              <a:rPr lang="en-IN" dirty="0"/>
              <a:t> scheme and typography aligned with personal branding</a:t>
            </a:r>
            <a:r>
              <a:rPr lang="en-IN" dirty="0" smtClean="0"/>
              <a:t>.</a:t>
            </a:r>
          </a:p>
          <a:p>
            <a:r>
              <a:rPr lang="en-IN" dirty="0" smtClean="0"/>
              <a:t>3</a:t>
            </a:r>
            <a:r>
              <a:rPr lang="en-IN" dirty="0"/>
              <a:t>. Functional Components </a:t>
            </a:r>
            <a:r>
              <a:rPr lang="en-IN" dirty="0" smtClean="0"/>
              <a:t>Implemented Dynamic </a:t>
            </a:r>
            <a:r>
              <a:rPr lang="en-IN" dirty="0"/>
              <a:t>project gallery with filters or </a:t>
            </a:r>
            <a:r>
              <a:rPr lang="en-IN" dirty="0" smtClean="0"/>
              <a:t>categories .</a:t>
            </a:r>
            <a:r>
              <a:rPr lang="en-IN" dirty="0"/>
              <a:t>Contact form with email functionality (using services like </a:t>
            </a:r>
            <a:r>
              <a:rPr lang="en-IN" dirty="0" err="1" smtClean="0"/>
              <a:t>Formspree</a:t>
            </a:r>
            <a:r>
              <a:rPr lang="en-IN" dirty="0" smtClean="0"/>
              <a:t> </a:t>
            </a:r>
            <a:r>
              <a:rPr lang="en-IN" dirty="0"/>
              <a:t>or </a:t>
            </a:r>
            <a:r>
              <a:rPr lang="en-IN" dirty="0" err="1"/>
              <a:t>EmailJS</a:t>
            </a:r>
            <a:r>
              <a:rPr lang="en-IN" dirty="0"/>
              <a:t>).Resume download </a:t>
            </a:r>
            <a:r>
              <a:rPr lang="en-IN" dirty="0" smtClean="0"/>
              <a:t>button . Integrated </a:t>
            </a:r>
            <a:r>
              <a:rPr lang="en-IN" dirty="0"/>
              <a:t>external links to </a:t>
            </a:r>
            <a:r>
              <a:rPr lang="en-IN" dirty="0" err="1"/>
              <a:t>GitHub</a:t>
            </a:r>
            <a:r>
              <a:rPr lang="en-IN" dirty="0"/>
              <a:t>, LinkedIn, and other platforms</a:t>
            </a:r>
            <a:r>
              <a:rPr lang="en-IN" dirty="0" smtClean="0"/>
              <a:t>.</a:t>
            </a:r>
          </a:p>
          <a:p>
            <a:r>
              <a:rPr lang="en-IN" dirty="0" smtClean="0"/>
              <a:t>4</a:t>
            </a:r>
            <a:r>
              <a:rPr lang="en-IN" dirty="0"/>
              <a:t>. Performance and </a:t>
            </a:r>
            <a:r>
              <a:rPr lang="en-IN" dirty="0" smtClean="0"/>
              <a:t>Optimization Fast </a:t>
            </a:r>
            <a:r>
              <a:rPr lang="en-IN" dirty="0"/>
              <a:t>load times due to image compression and clean </a:t>
            </a:r>
            <a:r>
              <a:rPr lang="en-IN" dirty="0" smtClean="0"/>
              <a:t>code . Basic </a:t>
            </a:r>
            <a:r>
              <a:rPr lang="en-IN" dirty="0"/>
              <a:t>SEO tags added for better discoverability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5</a:t>
            </a:r>
            <a:r>
              <a:rPr lang="en-IN" dirty="0"/>
              <a:t>. </a:t>
            </a:r>
            <a:r>
              <a:rPr lang="en-IN" dirty="0" smtClean="0"/>
              <a:t>Deployment Successfully </a:t>
            </a:r>
            <a:r>
              <a:rPr lang="en-IN" dirty="0"/>
              <a:t>deployed online using </a:t>
            </a:r>
            <a:r>
              <a:rPr lang="en-IN" dirty="0" err="1"/>
              <a:t>GitHub</a:t>
            </a:r>
            <a:r>
              <a:rPr lang="en-IN" dirty="0"/>
              <a:t> Pages / </a:t>
            </a:r>
            <a:r>
              <a:rPr lang="en-IN" dirty="0" err="1"/>
              <a:t>Netlify</a:t>
            </a:r>
            <a:r>
              <a:rPr lang="en-IN" dirty="0"/>
              <a:t> / </a:t>
            </a:r>
            <a:r>
              <a:rPr lang="en-IN" dirty="0" err="1"/>
              <a:t>Vercel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53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html page: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872" y="2557463"/>
            <a:ext cx="1358255" cy="3317875"/>
          </a:xfrm>
        </p:spPr>
      </p:pic>
    </p:spTree>
    <p:extLst>
      <p:ext uri="{BB962C8B-B14F-4D97-AF65-F5344CB8AC3E}">
        <p14:creationId xmlns:p14="http://schemas.microsoft.com/office/powerpoint/2010/main" val="1935946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class timetable and media using html: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532" y="2557463"/>
            <a:ext cx="2484935" cy="3317875"/>
          </a:xfrm>
        </p:spPr>
      </p:pic>
    </p:spTree>
    <p:extLst>
      <p:ext uri="{BB962C8B-B14F-4D97-AF65-F5344CB8AC3E}">
        <p14:creationId xmlns:p14="http://schemas.microsoft.com/office/powerpoint/2010/main" val="356553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form and </a:t>
            </a:r>
            <a:r>
              <a:rPr lang="en-US" dirty="0" err="1" smtClean="0"/>
              <a:t>css</a:t>
            </a:r>
            <a:r>
              <a:rPr lang="en-US" dirty="0" smtClean="0"/>
              <a:t> type: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788" y="2557463"/>
            <a:ext cx="1630424" cy="3317875"/>
          </a:xfrm>
        </p:spPr>
      </p:pic>
    </p:spTree>
    <p:extLst>
      <p:ext uri="{BB962C8B-B14F-4D97-AF65-F5344CB8AC3E}">
        <p14:creationId xmlns:p14="http://schemas.microsoft.com/office/powerpoint/2010/main" val="1797524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card: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98" y="2557463"/>
            <a:ext cx="3109203" cy="3317875"/>
          </a:xfrm>
        </p:spPr>
      </p:pic>
    </p:spTree>
    <p:extLst>
      <p:ext uri="{BB962C8B-B14F-4D97-AF65-F5344CB8AC3E}">
        <p14:creationId xmlns:p14="http://schemas.microsoft.com/office/powerpoint/2010/main" val="4112411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digital portfolio serves as a comprehensive representation of my work and experience in </a:t>
            </a:r>
            <a:r>
              <a:rPr lang="en-IN" dirty="0" smtClean="0"/>
              <a:t>Artificial intelligence. </a:t>
            </a:r>
            <a:r>
              <a:rPr lang="en-IN" dirty="0"/>
              <a:t>I am confident that it will provide a clear understanding of my skills and expertise, and I look forward to the opportunity to discuss my qualifications further.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2279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TITLE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digital portfolio showcases my skills, experience, and accomplishments in </a:t>
            </a:r>
            <a:r>
              <a:rPr lang="en-US" dirty="0" smtClean="0"/>
              <a:t>Artificial intelligence. </a:t>
            </a:r>
            <a:r>
              <a:rPr lang="en-US" dirty="0"/>
              <a:t>The portfolio highlights my expertise in </a:t>
            </a:r>
            <a:r>
              <a:rPr lang="en-US" dirty="0" smtClean="0"/>
              <a:t>python , java </a:t>
            </a:r>
            <a:r>
              <a:rPr lang="en-US" dirty="0"/>
              <a:t>and demonstrates my ability to </a:t>
            </a:r>
            <a:r>
              <a:rPr lang="en-US" dirty="0" smtClean="0"/>
              <a:t>success.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301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531295"/>
            <a:ext cx="9601196" cy="3318936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End users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Tools and 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Portfolio design and layout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Features and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Results and screenshots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25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today’s increasingly digital world, individuals and professionals across various fields face challenges in effectively showcasing their skills, experiences, and achievements to potential employers, clients, or collaborators. Traditional resumes and paper-based portfolios are often static, limited in content types (e.g., text only), and lack interactivity.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83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modern digital era, maintaining a strong online presence is essential for students, professionals, and </a:t>
            </a:r>
            <a:r>
              <a:rPr lang="en-US" dirty="0" err="1"/>
              <a:t>creatives</a:t>
            </a:r>
            <a:r>
              <a:rPr lang="en-US" dirty="0"/>
              <a:t> alike. A digital portfolio serves as a personalized platform to showcase an individual’s skills, achievements, work samples, and professional background in a visually appealing and easily accessible format.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26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users of a digital portfolio vary based on the purpose of the portfolio and the profession of its creator.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professional and functional digital portfolio involves the use of various development tools, design platforms, and techniques. These ensure the final product is visually appealing, responsive, and user-friendly.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44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PORTFOLIO DESIGN AND LAYOUT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well-structured and visually appealing design and layout is essential for creating a professional digital portfolio. It helps deliver content in a clear, organized, and engaging manner, ensuring a great user experience and effective communication of the creator's skills and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78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FUNCTIONALITY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well-designed digital portfolio must be visually appealing, easy to navigate, and packed with features that effectively showcase the user's skills, work, and personality.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798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87</TotalTime>
  <Words>557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Digital portfolio</vt:lpstr>
      <vt:lpstr>PROJECT TITLE</vt:lpstr>
      <vt:lpstr>AGENDA</vt:lpstr>
      <vt:lpstr>PROBLEM STATEMENT</vt:lpstr>
      <vt:lpstr>PROJECT OVERVIEW</vt:lpstr>
      <vt:lpstr>WHO ARE THE END USERS ?</vt:lpstr>
      <vt:lpstr>TOOLS AND TECHNIQUES</vt:lpstr>
      <vt:lpstr>PORTFOLIO DESIGN AND LAYOUT</vt:lpstr>
      <vt:lpstr>FEATURES AND FUNCTIONALITY</vt:lpstr>
      <vt:lpstr>RESULTS AND SCREENSHOTS</vt:lpstr>
      <vt:lpstr>Simple html page:</vt:lpstr>
      <vt:lpstr>My class timetable and media using html:</vt:lpstr>
      <vt:lpstr>Registration form and css type:</vt:lpstr>
      <vt:lpstr>Id card: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Microsoft account</dc:creator>
  <cp:lastModifiedBy>Microsoft account</cp:lastModifiedBy>
  <cp:revision>10</cp:revision>
  <dcterms:created xsi:type="dcterms:W3CDTF">2025-09-12T16:29:37Z</dcterms:created>
  <dcterms:modified xsi:type="dcterms:W3CDTF">2025-09-15T16:31:25Z</dcterms:modified>
</cp:coreProperties>
</file>