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90" d="100"/>
          <a:sy n="90" d="100"/>
        </p:scale>
        <p:origin x="1044" y="7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4/9/2024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84580" y="3540125"/>
            <a:ext cx="3857625" cy="101346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200" dirty="0">
                <a:solidFill>
                  <a:schemeClr val="tx1"/>
                </a:solidFill>
              </a:rPr>
              <a:t>S PAVITHRA</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a:t>
            </a: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 511721104301</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4975" y="3689350"/>
            <a:ext cx="2176780" cy="714375"/>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err="1">
                <a:solidFill>
                  <a:schemeClr val="tx1"/>
                </a:solidFill>
              </a:rPr>
              <a:t>COLLEGE NAME:</a:t>
            </a:r>
          </a:p>
          <a:p>
            <a:pPr marR="0" lvl="0" rtl="0">
              <a:lnSpc>
                <a:spcPct val="100000"/>
              </a:lnSpc>
              <a:spcBef>
                <a:spcPts val="0"/>
              </a:spcBef>
              <a:spcAft>
                <a:spcPts val="200"/>
              </a:spcAft>
              <a:buClr>
                <a:schemeClr val="bg1"/>
              </a:buClr>
            </a:pPr>
            <a:endParaRPr lang="en-US" sz="1000" err="1">
              <a:solidFill>
                <a:schemeClr val="tx1"/>
              </a:solidFill>
            </a:endParaRPr>
          </a:p>
          <a:p>
            <a:pPr marR="0" lvl="0" rtl="0">
              <a:lnSpc>
                <a:spcPct val="100000"/>
              </a:lnSpc>
              <a:spcBef>
                <a:spcPts val="0"/>
              </a:spcBef>
              <a:spcAft>
                <a:spcPts val="200"/>
              </a:spcAft>
              <a:buClr>
                <a:schemeClr val="bg1"/>
              </a:buClr>
            </a:pPr>
            <a:r>
              <a:rPr lang="en-US" sz="1000" err="1">
                <a:solidFill>
                  <a:schemeClr val="tx1"/>
                </a:solidFill>
              </a:rPr>
              <a:t>PALLAVAN COLLEGE OF ENGINEERING,KANCHIPURAM</a:t>
            </a:r>
            <a:r>
              <a:rPr lang="en-US" sz="1100" err="1">
                <a:solidFill>
                  <a:schemeClr val="tx1"/>
                </a:solidFill>
              </a:rPr>
              <a:t>.</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3" name="Content Placeholder 12" descr="WhatsApp Image 2024-04-06 at 07.53.07 (4)"/>
          <p:cNvPicPr>
            <a:picLocks noGrp="1" noChangeAspect="1"/>
          </p:cNvPicPr>
          <p:nvPr>
            <p:ph idx="1"/>
          </p:nvPr>
        </p:nvPicPr>
        <p:blipFill>
          <a:blip r:embed="rId3"/>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Login-Page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3" name="Picture 2" descr="Login Page (1)"/>
          <p:cNvPicPr>
            <a:picLocks noChangeAspect="1"/>
          </p:cNvPicPr>
          <p:nvPr/>
        </p:nvPicPr>
        <p:blipFill>
          <a:blip r:embed="rId2"/>
          <a:stretch>
            <a:fillRect/>
          </a:stretch>
        </p:blipFill>
        <p:spPr>
          <a:xfrm>
            <a:off x="761365" y="1267460"/>
            <a:ext cx="7753350" cy="3676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Registration Page (2)"/>
          <p:cNvPicPr>
            <a:picLocks noChangeAspect="1"/>
          </p:cNvPicPr>
          <p:nvPr/>
        </p:nvPicPr>
        <p:blipFill>
          <a:blip r:embed="rId2"/>
          <a:stretch>
            <a:fillRect/>
          </a:stretch>
        </p:blipFill>
        <p:spPr>
          <a:xfrm>
            <a:off x="606425" y="1332865"/>
            <a:ext cx="7886700" cy="3368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1100</Words>
  <Application>Microsoft Office PowerPoint</Application>
  <PresentationFormat>On-screen Show (16:9)</PresentationFormat>
  <Paragraphs>102</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Black</vt:lpstr>
      <vt:lpstr>Franklin Gothic Heavy</vt:lpstr>
      <vt:lpstr>Söhne</vt:lpstr>
      <vt:lpstr>Stencil</vt:lpstr>
      <vt:lpstr>Times New Roman</vt:lpstr>
      <vt:lpstr>Wingdings</vt: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Login-Page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Dewansh k</cp:lastModifiedBy>
  <cp:revision>29</cp:revision>
  <dcterms:created xsi:type="dcterms:W3CDTF">2024-04-05T06:27:00Z</dcterms:created>
  <dcterms:modified xsi:type="dcterms:W3CDTF">2024-04-09T07:38:58Z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