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25266@gmail.com" initials="" lastIdx="1" clrIdx="0">
    <p:extLst>
      <p:ext uri="{19B8F6BF-5375-455C-9EA6-DF929625EA0E}">
        <p15:presenceInfo xmlns:p15="http://schemas.microsoft.com/office/powerpoint/2012/main" userId="a453d7adb38a6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3T08:01:29.355" idx="1">
    <p:pos x="7033" y="2088"/>
    <p:text>S. Pavithra 
B. Com ( corporate secretaryship) 
122202301
Valliammal college for women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S.Pavithra</a:t>
            </a:r>
            <a:r>
              <a:rPr lang="en-US" sz="2400" dirty="0"/>
              <a:t> </a:t>
            </a:r>
          </a:p>
          <a:p>
            <a:r>
              <a:rPr lang="en-US" sz="2400" dirty="0"/>
              <a:t>REGISTER NO: 122202301</a:t>
            </a:r>
          </a:p>
          <a:p>
            <a:r>
              <a:rPr lang="en-US" sz="2400" dirty="0"/>
              <a:t>DEPARTMENT: </a:t>
            </a:r>
            <a:r>
              <a:rPr lang="en-US" sz="2400" dirty="0" err="1"/>
              <a:t>B.Com</a:t>
            </a:r>
            <a:r>
              <a:rPr lang="en-US" sz="2400" dirty="0"/>
              <a:t> ( </a:t>
            </a:r>
            <a:r>
              <a:rPr lang="en-US" sz="2400" dirty="0" err="1"/>
              <a:t>corperate</a:t>
            </a:r>
            <a:r>
              <a:rPr lang="en-US" sz="2400" dirty="0"/>
              <a:t> </a:t>
            </a:r>
            <a:r>
              <a:rPr lang="en-US" sz="2400" dirty="0" err="1"/>
              <a:t>secretaryship</a:t>
            </a:r>
            <a:r>
              <a:rPr lang="en-US" sz="2400" dirty="0"/>
              <a:t>)</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233025" cy="520976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gn="just">
              <a:lnSpc>
                <a:spcPct val="100000"/>
              </a:lnSpc>
              <a:spcBef>
                <a:spcPts val="105"/>
              </a:spcBef>
            </a:pPr>
            <a:r>
              <a:rPr lang="en-IN" sz="4800" spc="5" dirty="0">
                <a:latin typeface="Times New Roman" panose="02020603050405020304" pitchFamily="18" charset="0"/>
                <a:cs typeface="Times New Roman" panose="02020603050405020304" pitchFamily="18" charset="0"/>
              </a:rPr>
              <a:t>The model employment performance analysis start by organising your data into a structured spreadsheet with columns for  key variable such as gender, departments and FTE</a:t>
            </a:r>
            <a:r>
              <a:rPr lang="en-IN" sz="4800" b="1" spc="5" dirty="0">
                <a:latin typeface="Trebuchet MS"/>
                <a:cs typeface="Trebuchet MS"/>
              </a:rPr>
              <a:t>.</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24242" y="55292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36768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IN" dirty="0"/>
            </a:br>
            <a:r>
              <a:rPr lang="en-IN" sz="4000" dirty="0"/>
              <a:t>1. TABLE</a:t>
            </a:r>
            <a:endParaRPr sz="4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3D41602D-7F83-6E43-FFC3-9D3D32A063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00286" y="1862064"/>
            <a:ext cx="6834114" cy="47268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CB52-5E74-7333-7465-7DAFD1987BE3}"/>
              </a:ext>
            </a:extLst>
          </p:cNvPr>
          <p:cNvSpPr>
            <a:spLocks noGrp="1"/>
          </p:cNvSpPr>
          <p:nvPr>
            <p:ph type="title"/>
          </p:nvPr>
        </p:nvSpPr>
        <p:spPr>
          <a:xfrm>
            <a:off x="755332" y="385444"/>
            <a:ext cx="10681335" cy="615553"/>
          </a:xfrm>
        </p:spPr>
        <p:txBody>
          <a:bodyPr/>
          <a:lstStyle/>
          <a:p>
            <a:r>
              <a:rPr lang="en-IN" sz="4000" dirty="0"/>
              <a:t>2. PIE CHART</a:t>
            </a:r>
            <a:endParaRPr lang="en-US" sz="4000" dirty="0"/>
          </a:p>
        </p:txBody>
      </p:sp>
      <p:pic>
        <p:nvPicPr>
          <p:cNvPr id="4" name="Picture 3">
            <a:extLst>
              <a:ext uri="{FF2B5EF4-FFF2-40B4-BE49-F238E27FC236}">
                <a16:creationId xmlns:a16="http://schemas.microsoft.com/office/drawing/2014/main" id="{BBC89951-825F-2F0E-73AB-5BD760E026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0200" y="1524000"/>
            <a:ext cx="7184574" cy="4191000"/>
          </a:xfrm>
          <a:prstGeom prst="rect">
            <a:avLst/>
          </a:prstGeom>
        </p:spPr>
      </p:pic>
    </p:spTree>
    <p:extLst>
      <p:ext uri="{BB962C8B-B14F-4D97-AF65-F5344CB8AC3E}">
        <p14:creationId xmlns:p14="http://schemas.microsoft.com/office/powerpoint/2010/main" val="240180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78"/>
          </a:xfrm>
        </p:spPr>
        <p:txBody>
          <a:bodyPr/>
          <a:lstStyle/>
          <a:p>
            <a:pPr algn="just"/>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 conclusion, conducting employment performance analysis provides a actionable approach to understanding workforce dynamics. By leveraging excel’s analytical and visualization tools, organisations can uncover critical insights into performance disparities, departmental efficiency and the impact of workload on productivity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Gender, Departments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202706"/>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800" b="0" spc="10" dirty="0">
                <a:latin typeface="Times New Roman" panose="02020603050405020304" pitchFamily="18" charset="0"/>
                <a:cs typeface="Times New Roman" panose="02020603050405020304" pitchFamily="18" charset="0"/>
              </a:rPr>
              <a:t>The problem is to analyze employee performance across gender, departments and FTE status using Excel. The analysis will focus on comparing performance metrics across these categories to uncover actionable insights that can enhance overall workforce management and productivity.</a:t>
            </a:r>
            <a:endParaRPr sz="28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337425" cy="4710264"/>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sz="4250" spc="5" dirty="0"/>
              <a:t>PROJECT	</a:t>
            </a:r>
            <a:r>
              <a:rPr sz="4250" spc="-20" dirty="0"/>
              <a:t>OVERVIEW</a:t>
            </a:r>
            <a:br>
              <a:rPr lang="en-IN" sz="4250" spc="-20" dirty="0"/>
            </a:br>
            <a:br>
              <a:rPr lang="en-IN" sz="4250" spc="-20" dirty="0"/>
            </a:br>
            <a:r>
              <a:rPr lang="en-IN" sz="4400" b="0" spc="-20" dirty="0">
                <a:latin typeface="Times New Roman" panose="02020603050405020304" pitchFamily="18" charset="0"/>
                <a:cs typeface="Times New Roman" panose="02020603050405020304" pitchFamily="18" charset="0"/>
              </a:rPr>
              <a:t>The analysis will involve creating pivot tables, charts and summary statistics to  compare performance metrics across different groups.</a:t>
            </a:r>
            <a:endParaRPr sz="4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834948" cy="4879541"/>
          </a:xfrm>
          <a:prstGeom prst="rect">
            <a:avLst/>
          </a:prstGeom>
        </p:spPr>
        <p:txBody>
          <a:bodyPr vert="horz" wrap="square" lIns="0" tIns="16510" rIns="0" bIns="0" rtlCol="0">
            <a:spAutoFit/>
          </a:bodyPr>
          <a:lstStyle/>
          <a:p>
            <a:pPr marL="12700" algn="just">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3600" b="0" spc="5" dirty="0">
                <a:latin typeface="Times New Roman" panose="02020603050405020304" pitchFamily="18" charset="0"/>
                <a:cs typeface="Times New Roman" panose="02020603050405020304" pitchFamily="18" charset="0"/>
              </a:rPr>
              <a:t>The end users of this employee performance analysis are HR managers, department heads, senior executives and organizational leadership. They will use the insights to make informed decisions in employee development, resource allocation and overall workforce strategy</a:t>
            </a:r>
            <a:r>
              <a:rPr lang="en-IN" sz="2800" b="0" spc="5" dirty="0">
                <a:latin typeface="Times New Roman" panose="02020603050405020304" pitchFamily="18" charset="0"/>
                <a:cs typeface="Times New Roman" panose="02020603050405020304" pitchFamily="18" charset="0"/>
              </a:rPr>
              <a:t>.</a:t>
            </a:r>
            <a:endParaRPr sz="28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0" y="857885"/>
            <a:ext cx="7273290" cy="5553443"/>
          </a:xfrm>
          <a:prstGeom prst="rect">
            <a:avLst/>
          </a:prstGeom>
        </p:spPr>
        <p:txBody>
          <a:bodyPr vert="horz" wrap="square" lIns="0" tIns="13335" rIns="0" bIns="0" rtlCol="0">
            <a:spAutoFit/>
          </a:bodyPr>
          <a:lstStyle/>
          <a:p>
            <a:pPr marL="12700" algn="just">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b="0" dirty="0">
                <a:latin typeface="Times New Roman" panose="02020603050405020304" pitchFamily="18" charset="0"/>
                <a:cs typeface="Times New Roman" panose="02020603050405020304" pitchFamily="18" charset="0"/>
              </a:rPr>
              <a:t>Our solution offers a robust employment performance analysis by leveraging excel to evaluate data across gender, departments and FTE metrics. This enables organizations to gain critical insights into workforce performance and identify disparities. </a:t>
            </a:r>
            <a:endParaRPr sz="36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8845868" cy="5786199"/>
          </a:xfrm>
        </p:spPr>
        <p:txBody>
          <a:bodyPr/>
          <a:lstStyle/>
          <a:p>
            <a:pPr algn="ctr"/>
            <a:r>
              <a:rPr lang="en-IN" dirty="0"/>
              <a:t>Dataset Description</a:t>
            </a:r>
            <a:br>
              <a:rPr lang="en-IN" dirty="0"/>
            </a:br>
            <a:br>
              <a:rPr lang="en-IN" dirty="0"/>
            </a:br>
            <a:r>
              <a:rPr lang="en-IN" sz="4000" b="0" dirty="0">
                <a:latin typeface="Times New Roman" panose="02020603050405020304" pitchFamily="18" charset="0"/>
                <a:cs typeface="Times New Roman" panose="02020603050405020304" pitchFamily="18" charset="0"/>
              </a:rPr>
              <a:t>The dataset for employment performance analysis includes key variables such as gender, department and FTE to enable comprehensive evaluation of workforce performance ratings, KPIs and tenure allowing for in-depth analysis of trends across gender and departmental lines.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19400" y="654938"/>
            <a:ext cx="7772400" cy="5018040"/>
          </a:xfrm>
          <a:prstGeom prst="rect">
            <a:avLst/>
          </a:prstGeom>
        </p:spPr>
        <p:txBody>
          <a:bodyPr vert="horz" wrap="square" lIns="0" tIns="16510" rIns="0" bIns="0" rtlCol="0">
            <a:spAutoFit/>
          </a:bodyPr>
          <a:lstStyle/>
          <a:p>
            <a:pPr marL="12700" algn="just">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000" b="0" spc="20" dirty="0">
                <a:latin typeface="Times New Roman" panose="02020603050405020304" pitchFamily="18" charset="0"/>
                <a:cs typeface="Times New Roman" panose="02020603050405020304" pitchFamily="18" charset="0"/>
              </a:rPr>
              <a:t>The ‘wow’ factor of your employment performance analysis solution is its ability to deliver deep, actionable insights through the familiar and cost-effective platform of excel.</a:t>
            </a:r>
            <a:endParaRPr sz="4000" b="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90007" y="3593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413</Words>
  <Application>Microsoft Office PowerPoint</Application>
  <PresentationFormat>Widescreen</PresentationFormat>
  <Paragraphs>44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problem is to analyze employee performance across gender, departments and FTE status using Excel. The analysis will focus on comparing performance metrics across these categories to uncover actionable insights that can enhance overall workforce management and productivity.</vt:lpstr>
      <vt:lpstr>PROJECT OVERVIEW  The analysis will involve creating pivot tables, charts and summary statistics to  compare performance metrics across different groups.</vt:lpstr>
      <vt:lpstr>WHO ARE THE END USERS?  The end users of this employee performance analysis are HR managers, department heads, senior executives and organizational leadership. They will use the insights to make informed decisions in employee development, resource allocation and overall workforce strategy.</vt:lpstr>
      <vt:lpstr>OUR SOLUTION AND ITS VALUE PROPOSITION  Our solution offers a robust employment performance analysis by leveraging excel to evaluate data across gender, departments and FTE metrics. This enables organizations to gain critical insights into workforce performance and identify disparities. </vt:lpstr>
      <vt:lpstr>Dataset Description  The dataset for employment performance analysis includes key variables such as gender, department and FTE to enable comprehensive evaluation of workforce performance ratings, KPIs and tenure allowing for in-depth analysis of trends across gender and departmental lines.</vt:lpstr>
      <vt:lpstr>THE "WOW" IN OUR SOLUTION  The ‘wow’ factor of your employment performance analysis solution is its ability to deliver deep, actionable insights through the familiar and cost-effective platform of excel.</vt:lpstr>
      <vt:lpstr>PowerPoint Presentation</vt:lpstr>
      <vt:lpstr>RESULTS 1. TABLE</vt:lpstr>
      <vt:lpstr>2. PIE CHART</vt:lpstr>
      <vt:lpstr>Conclusion  In conclusion, conducting employment performance analysis provides a actionable approach to understanding workforce dynamics. By leveraging excel’s analytical and visualization tools, organisations can uncover critical insights into performance disparities, departmental efficiency and the impact of workload on productivity.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archana25266@gmail.com</cp:lastModifiedBy>
  <cp:revision>16</cp:revision>
  <dcterms:created xsi:type="dcterms:W3CDTF">2024-03-29T15:07:22Z</dcterms:created>
  <dcterms:modified xsi:type="dcterms:W3CDTF">2024-09-03T02:48:01Z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