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D8D8D8"/>
                </a:solidFill>
                <a:latin typeface="Droid Sans"/>
                <a:ea typeface="Droid Sans"/>
                <a:cs typeface="Lucida Sans"/>
              </a:defRPr>
            </a:pPr>
            <a:r>
              <a:rPr lang="zh-CN"/>
              <a:t>Employee Performance Analysis</a:t>
            </a:r>
          </a:p>
        </c:rich>
      </c:tx>
      <c:layout/>
      <c:overlay val="0"/>
      <c:spPr>
        <a:noFill/>
        <a:ln>
          <a:noFill/>
        </a:ln>
      </c:spPr>
    </c:title>
    <c:autoTitleDeleted val="1"/>
    <c:plotArea>
      <c:layout/>
      <c:barChart>
        <c:barDir val="col"/>
        <c:grouping val="clustered"/>
        <c:varyColors val="0"/>
        <c:ser>
          <c:idx val="0"/>
          <c:order val="0"/>
          <c:tx>
            <c:v>HIGH</c:v>
          </c:tx>
          <c:spPr>
            <a:noFill/>
            <a:ln w="12700">
              <a:solidFill>
                <a:srgbClr val="0145AC"/>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noFill/>
            <a:ln w="12700">
              <a:solidFill>
                <a:srgbClr val="EECE1A"/>
              </a:solidFill>
              <a:prstDash val="solid"/>
            </a:ln>
          </c:spPr>
          <c:invertIfNegative val="0"/>
          <c:dLbls>
            <c:showLegendKey val="0"/>
            <c:showVal val="0"/>
            <c:showCatName val="0"/>
            <c:showSerName val="0"/>
            <c:showPercent val="0"/>
            <c:showBubbleSize val="0"/>
            <c:showLeaderLines val="1"/>
          </c:dLbls>
          <c:trendline>
            <c:spPr>
              <a:ln w="25400">
                <a:solidFill>
                  <a:srgbClr val="EECE1A"/>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noFill/>
            <a:ln w="12700">
              <a:solidFill>
                <a:srgbClr val="4E5567"/>
              </a:solidFill>
              <a:prstDash val="solid"/>
            </a:ln>
          </c:spPr>
          <c:invertIfNegative val="0"/>
          <c:dLbls>
            <c:showLegendKey val="0"/>
            <c:showVal val="0"/>
            <c:showCatName val="0"/>
            <c:showSerName val="0"/>
            <c:showPercent val="0"/>
            <c:showBubbleSize val="0"/>
            <c:showLeaderLines val="1"/>
          </c:dLbls>
          <c:trendline>
            <c:spPr>
              <a:ln w="25400">
                <a:solidFill>
                  <a:srgbClr val="4E5567"/>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noFill/>
            <a:ln w="12700">
              <a:solidFill>
                <a:srgbClr val="F4D6AD"/>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40"/>
        <c:gapWidth val="315"/>
        <c:axId val="0"/>
        <c:axId val="1"/>
      </c:barChart>
      <c:catAx>
        <c:axId val="0"/>
        <c:scaling>
          <c:orientation val="minMax"/>
        </c:scaling>
        <c:delete val="0"/>
        <c:axPos val="b"/>
        <c:numFmt formatCode="General" sourceLinked="0"/>
        <c:majorGridlines>
          <c:spPr>
            <a:ln w="12700">
              <a:solidFill>
                <a:srgbClr val="868686"/>
              </a:solidFill>
              <a:prstDash val="solid"/>
            </a:ln>
          </c:spPr>
        </c:majorGridlines>
        <c:majorTickMark val="none"/>
        <c:minorTickMark val="none"/>
        <c:tickLblPos val="nextTo"/>
        <c:spPr>
          <a:ln>
            <a:noFill/>
          </a:ln>
        </c:spPr>
        <c:txPr>
          <a:bodyPr rot="0" vert="horz" anchor="t" anchorCtr="0"/>
          <a:lstStyle/>
          <a:p>
            <a:pPr>
              <a:defRPr sz="900" b="0" i="0" u="none" strike="noStrike" baseline="0">
                <a:solidFill>
                  <a:srgbClr val="BFBFBF"/>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86868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BFBFBF"/>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7418699"/>
          <c:y val="0.32167688"/>
          <c:w val="0.23373984"/>
          <c:h val="0.49956074"/>
        </c:manualLayout>
      </c:layout>
      <c:overlay val="0"/>
      <c:spPr>
        <a:noFill/>
        <a:ln>
          <a:noFill/>
        </a:ln>
      </c:spPr>
      <c:txPr>
        <a:bodyPr/>
        <a:lstStyle/>
        <a:p>
          <a:pPr>
            <a:defRPr sz="900" b="0" i="0" u="none" strike="noStrike" baseline="0">
              <a:solidFill>
                <a:srgbClr val="BFBFBF"/>
              </a:solidFill>
              <a:latin typeface="Droid Sans"/>
              <a:ea typeface="Droid Sans"/>
              <a:cs typeface="Lucida Sans"/>
            </a:defRPr>
          </a:pPr>
          <a:endParaRPr lang="zh-CN"/>
        </a:p>
      </c:txPr>
    </c:legend>
    <c:plotVisOnly val="1"/>
    <c:dispBlanksAs val="gap"/>
    <c:showDLblsOverMax val="0"/>
  </c:chart>
  <c:spPr>
    <a:solidFill>
      <a:srgbClr val="47546F"/>
    </a:solidFill>
    <a:ln w="12700">
      <a:solidFill>
        <a:srgbClr val="D7DEE5"/>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5"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6"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7"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8"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2791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25769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67486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88534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40269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6789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448886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4446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57482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715315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44847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635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24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1B212C"/>
        </a:solidFill>
      </p:bgPr>
    </p:bg>
    <p:spTree>
      <p:nvGrpSpPr>
        <p:cNvPr id="1" name=""/>
        <p:cNvGrpSpPr/>
        <p:nvPr/>
      </p:nvGrpSpPr>
      <p:grpSpPr>
        <a:xfrm>
          <a:off x="0" y="0"/>
          <a:ext cx="0" cy="0"/>
          <a:chOff x="0" y="0"/>
          <a:chExt cx="0" cy="0"/>
        </a:xfrm>
      </p:grpSpPr>
      <p:sp>
        <p:nvSpPr>
          <p:cNvPr id="11" name="斜纹"/>
          <p:cNvSpPr>
            <a:spLocks/>
          </p:cNvSpPr>
          <p:nvPr/>
        </p:nvSpPr>
        <p:spPr>
          <a:xfrm rot="5400000">
            <a:off x="10000500" y="673"/>
            <a:ext cx="2191500" cy="2191500"/>
          </a:xfrm>
          <a:prstGeom prst="diagStripe">
            <a:avLst>
              <a:gd name="adj" fmla="val 0"/>
            </a:avLst>
          </a:prstGeom>
          <a:solidFill>
            <a:srgbClr val="FFFFFF">
              <a:alpha val="3000"/>
            </a:srgbClr>
          </a:solidFill>
          <a:ln w="12700" cmpd="sng" cap="flat">
            <a:noFill/>
            <a:prstDash val="solid"/>
            <a:round/>
          </a:ln>
        </p:spPr>
      </p:sp>
      <p:grpSp>
        <p:nvGrpSpPr>
          <p:cNvPr id="16" name="组合"/>
          <p:cNvGrpSpPr>
            <a:grpSpLocks/>
          </p:cNvGrpSpPr>
          <p:nvPr/>
        </p:nvGrpSpPr>
        <p:grpSpPr>
          <a:xfrm>
            <a:off x="199" y="255"/>
            <a:ext cx="6870635" cy="6846690"/>
            <a:chOff x="199" y="255"/>
            <a:chExt cx="6870635" cy="6846690"/>
          </a:xfrm>
        </p:grpSpPr>
        <p:sp>
          <p:nvSpPr>
            <p:cNvPr id="12" name="斜纹"/>
            <p:cNvSpPr>
              <a:spLocks/>
            </p:cNvSpPr>
            <p:nvPr/>
          </p:nvSpPr>
          <p:spPr>
            <a:xfrm rot="-5400000">
              <a:off x="606" y="255"/>
              <a:ext cx="6870227" cy="6846690"/>
            </a:xfrm>
            <a:prstGeom prst="diagStripe">
              <a:avLst>
                <a:gd name="adj" fmla="val 50000"/>
              </a:avLst>
            </a:prstGeom>
            <a:solidFill>
              <a:srgbClr val="FFFFFF">
                <a:alpha val="3000"/>
              </a:srgbClr>
            </a:solidFill>
            <a:ln w="12700" cmpd="sng" cap="flat">
              <a:noFill/>
              <a:prstDash val="solid"/>
              <a:round/>
            </a:ln>
          </p:spPr>
        </p:sp>
        <p:sp>
          <p:nvSpPr>
            <p:cNvPr id="13" name="斜纹"/>
            <p:cNvSpPr>
              <a:spLocks/>
            </p:cNvSpPr>
            <p:nvPr/>
          </p:nvSpPr>
          <p:spPr>
            <a:xfrm rot="-5400000">
              <a:off x="199" y="1522782"/>
              <a:ext cx="5328666" cy="5309881"/>
            </a:xfrm>
            <a:prstGeom prst="diagStripe">
              <a:avLst>
                <a:gd name="adj" fmla="val 58773"/>
              </a:avLst>
            </a:prstGeom>
            <a:solidFill>
              <a:srgbClr val="FFFFFF">
                <a:alpha val="3000"/>
              </a:srgbClr>
            </a:solidFill>
            <a:ln w="12700" cmpd="sng" cap="flat">
              <a:noFill/>
              <a:prstDash val="solid"/>
              <a:round/>
            </a:ln>
          </p:spPr>
        </p:sp>
        <p:sp>
          <p:nvSpPr>
            <p:cNvPr id="14" name="斜纹"/>
            <p:cNvSpPr>
              <a:spLocks/>
            </p:cNvSpPr>
            <p:nvPr/>
          </p:nvSpPr>
          <p:spPr>
            <a:xfrm rot="-5400000">
              <a:off x="2194" y="454"/>
              <a:ext cx="3066323" cy="3055682"/>
            </a:xfrm>
            <a:prstGeom prst="diagStripe">
              <a:avLst>
                <a:gd name="adj" fmla="val 50000"/>
              </a:avLst>
            </a:prstGeom>
            <a:solidFill>
              <a:schemeClr val="accent1"/>
            </a:solidFill>
            <a:ln w="12700" cmpd="sng" cap="flat">
              <a:noFill/>
              <a:prstDash val="solid"/>
              <a:round/>
            </a:ln>
          </p:spPr>
        </p:sp>
        <p:sp>
          <p:nvSpPr>
            <p:cNvPr id="15" name="斜纹"/>
            <p:cNvSpPr>
              <a:spLocks/>
            </p:cNvSpPr>
            <p:nvPr/>
          </p:nvSpPr>
          <p:spPr>
            <a:xfrm flipH="1" rot="0">
              <a:off x="870406" y="784415"/>
              <a:ext cx="3066723" cy="3055284"/>
            </a:xfrm>
            <a:prstGeom prst="diagStripe">
              <a:avLst>
                <a:gd name="adj" fmla="val 50000"/>
              </a:avLst>
            </a:prstGeom>
            <a:solidFill>
              <a:srgbClr val="82C7A5"/>
            </a:solidFill>
            <a:ln w="12700" cmpd="sng" cap="flat">
              <a:noFill/>
              <a:prstDash val="solid"/>
              <a:round/>
            </a:ln>
          </p:spPr>
        </p:sp>
      </p:grpSp>
      <p:sp>
        <p:nvSpPr>
          <p:cNvPr id="17" name="文本框"/>
          <p:cNvSpPr>
            <a:spLocks noGrp="1"/>
          </p:cNvSpPr>
          <p:nvPr>
            <p:ph type="ctrTitle"/>
          </p:nvPr>
        </p:nvSpPr>
        <p:spPr>
          <a:xfrm rot="0">
            <a:off x="4716200" y="2104533"/>
            <a:ext cx="6689999" cy="21051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5300" b="0" i="0" u="none" strike="noStrike" kern="0" cap="none" spc="0" baseline="0">
              <a:solidFill>
                <a:srgbClr val="000000"/>
              </a:solidFill>
              <a:latin typeface="Arial" pitchFamily="0" charset="0"/>
              <a:ea typeface="Arial" pitchFamily="0" charset="0"/>
              <a:cs typeface="Lucida Sans"/>
            </a:endParaRPr>
          </a:p>
        </p:txBody>
      </p:sp>
      <p:sp>
        <p:nvSpPr>
          <p:cNvPr id="18" name="文本框"/>
          <p:cNvSpPr>
            <a:spLocks noGrp="1"/>
          </p:cNvSpPr>
          <p:nvPr>
            <p:ph type="subTitle" idx="1"/>
          </p:nvPr>
        </p:nvSpPr>
        <p:spPr>
          <a:xfrm rot="0">
            <a:off x="6778600" y="5233233"/>
            <a:ext cx="4627500" cy="674699"/>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9" name="文本框"/>
          <p:cNvSpPr>
            <a:spLocks noGrp="1"/>
          </p:cNvSpPr>
          <p:nvPr>
            <p:ph type="sldNum"/>
          </p:nvPr>
        </p:nvSpPr>
        <p:spPr>
          <a:xfrm rot="0">
            <a:off x="11296611" y="6217622"/>
            <a:ext cx="731700" cy="524700"/>
          </a:xfrm>
          <a:prstGeom prst="rect"/>
          <a:noFill/>
          <a:ln w="12700" cmpd="sng" cap="flat">
            <a:noFill/>
            <a:prstDash val="solid"/>
            <a:round/>
          </a:ln>
        </p:spPr>
        <p:txBody>
          <a:bodyPr vert="horz" wrap="square" lIns="121900" tIns="121900" rIns="121900" bIns="1219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&lt;#&gt;</a:t>
            </a:fld>
            <a:endParaRPr lang="zh-CN" altLang="en-US" sz="1300" b="0" i="0" u="none" strike="noStrike" kern="1200" cap="none" spc="0" baseline="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9363752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960161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20553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1B212C"/>
        </a:solidFill>
      </p:bgPr>
    </p:bg>
    <p:spTree>
      <p:nvGrpSpPr>
        <p:cNvPr id="1" name=""/>
        <p:cNvGrpSpPr/>
        <p:nvPr/>
      </p:nvGrpSpPr>
      <p:grpSpPr>
        <a:xfrm xmlns:a="http://schemas.openxmlformats.org/drawingml/2006/main">
          <a:off x="0" y="0"/>
          <a:ext cx="0" cy="0"/>
          <a:chOff x="0" y="0"/>
          <a:chExt cx="0" cy="0"/>
        </a:xfrm>
      </p:grpSpPr>
      <p:sp>
        <p:nvSpPr>
          <p:cNvPr id="25" name="文本框"/>
          <p:cNvSpPr>
            <a:spLocks xmlns:a="http://schemas.openxmlformats.org/drawingml/2006/main" noGrp="1"/>
          </p:cNvSpPr>
          <p:nvPr>
            <p:ph type="title"/>
          </p:nvPr>
        </p:nvSpPr>
        <p:spPr>
          <a:xfrm xmlns:a="http://schemas.openxmlformats.org/drawingml/2006/main" rot="0">
            <a:off x="677334" y="609600"/>
            <a:ext cx="8596800" cy="1320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spcBef>
                <a:spcPts val="0"/>
              </a:spcBef>
              <a:spcAft>
                <a:spcPts val="0"/>
              </a:spcAft>
              <a:buNone/>
            </a:pPr>
            <a:endParaRPr lang="zh-CN" altLang="en-US" sz="3600"/>
          </a:p>
        </p:txBody>
      </p:sp>
      <p:sp>
        <p:nvSpPr>
          <p:cNvPr id="26" name="文本框"/>
          <p:cNvSpPr>
            <a:spLocks xmlns:a="http://schemas.openxmlformats.org/drawingml/2006/main" noGrp="1"/>
          </p:cNvSpPr>
          <p:nvPr>
            <p:ph type="body" idx="1"/>
          </p:nvPr>
        </p:nvSpPr>
        <p:spPr>
          <a:xfrm xmlns:a="http://schemas.openxmlformats.org/drawingml/2006/main" rot="0">
            <a:off x="677334" y="2160589"/>
            <a:ext cx="8596800" cy="388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073" indent="-320040" algn="l">
              <a:spcBef>
                <a:spcPts val="1000"/>
              </a:spcBef>
              <a:spcAft>
                <a:spcPts val="0"/>
              </a:spcAft>
              <a:buSzPts val="1440"/>
              <a:buFont typeface="Droid Sans" pitchFamily="0" charset="0"/>
              <a:buChar char="●"/>
            </a:pPr>
            <a:endParaRPr lang="zh-CN" altLang="en-US"/>
          </a:p>
        </p:txBody>
      </p:sp>
      <p:sp>
        <p:nvSpPr>
          <p:cNvPr id="27" name="文本框"/>
          <p:cNvSpPr>
            <a:spLocks xmlns:a="http://schemas.openxmlformats.org/drawingml/2006/main" noGrp="1"/>
          </p:cNvSpPr>
          <p:nvPr>
            <p:ph type="dt" idx="10"/>
          </p:nvPr>
        </p:nvSpPr>
        <p:spPr>
          <a:xfrm xmlns:a="http://schemas.openxmlformats.org/drawingml/2006/main" rot="0">
            <a:off x="7205133" y="6041362"/>
            <a:ext cx="9120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28" name="文本框"/>
          <p:cNvSpPr>
            <a:spLocks xmlns:a="http://schemas.openxmlformats.org/drawingml/2006/main" noGrp="1"/>
          </p:cNvSpPr>
          <p:nvPr>
            <p:ph type="ftr"/>
          </p:nvPr>
        </p:nvSpPr>
        <p:spPr>
          <a:xfrm xmlns:a="http://schemas.openxmlformats.org/drawingml/2006/main" rot="0">
            <a:off x="677334" y="6041362"/>
            <a:ext cx="62976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29" name="文本框"/>
          <p:cNvSpPr>
            <a:spLocks xmlns:a="http://schemas.openxmlformats.org/drawingml/2006/main" noGrp="1"/>
          </p:cNvSpPr>
          <p:nvPr>
            <p:ph type="sldNum"/>
          </p:nvPr>
        </p:nvSpPr>
        <p:spPr>
          <a:xfrm xmlns:a="http://schemas.openxmlformats.org/drawingml/2006/main" rot="0">
            <a:off x="8590663" y="6041362"/>
            <a:ext cx="6834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&lt;#&gt;</a:t>
            </a:fld>
            <a:endParaRPr lang="zh-CN" altLang="en-US" sz="130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124049341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1B212C"/>
        </a:solidFill>
      </p:bgPr>
    </p:bg>
    <p:spTree>
      <p:nvGrpSpPr>
        <p:cNvPr id="1" name=""/>
        <p:cNvGrpSpPr/>
        <p:nvPr/>
      </p:nvGrpSpPr>
      <p:grpSpPr>
        <a:xfrm xmlns:a="http://schemas.openxmlformats.org/drawingml/2006/main">
          <a:off x="0" y="0"/>
          <a:ext cx="0" cy="0"/>
          <a:chOff x="0" y="0"/>
          <a:chExt cx="0" cy="0"/>
        </a:xfrm>
      </p:grpSpPr>
      <p:sp>
        <p:nvSpPr>
          <p:cNvPr id="34" name="文本框"/>
          <p:cNvSpPr>
            <a:spLocks xmlns:a="http://schemas.openxmlformats.org/drawingml/2006/main" noGrp="1"/>
          </p:cNvSpPr>
          <p:nvPr>
            <p:ph type="title"/>
          </p:nvPr>
        </p:nvSpPr>
        <p:spPr>
          <a:xfrm xmlns:a="http://schemas.openxmlformats.org/drawingml/2006/main" rot="0">
            <a:off x="677334" y="609600"/>
            <a:ext cx="8596800" cy="1320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spcBef>
                <a:spcPts val="0"/>
              </a:spcBef>
              <a:spcAft>
                <a:spcPts val="0"/>
              </a:spcAft>
              <a:buNone/>
            </a:pPr>
            <a:endParaRPr lang="zh-CN" altLang="en-US"/>
          </a:p>
        </p:txBody>
      </p:sp>
      <p:sp>
        <p:nvSpPr>
          <p:cNvPr id="35" name="文本框"/>
          <p:cNvSpPr>
            <a:spLocks xmlns:a="http://schemas.openxmlformats.org/drawingml/2006/main" noGrp="1"/>
          </p:cNvSpPr>
          <p:nvPr>
            <p:ph type="body" idx="1"/>
          </p:nvPr>
        </p:nvSpPr>
        <p:spPr>
          <a:xfrm xmlns:a="http://schemas.openxmlformats.org/drawingml/2006/main" rot="0">
            <a:off x="677334" y="2160589"/>
            <a:ext cx="4184100" cy="388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073" indent="-320040" algn="l">
              <a:spcBef>
                <a:spcPts val="1000"/>
              </a:spcBef>
              <a:spcAft>
                <a:spcPts val="0"/>
              </a:spcAft>
              <a:buSzPts val="1440"/>
              <a:buFont typeface="Droid Sans" pitchFamily="0" charset="0"/>
              <a:buChar char="●"/>
            </a:pPr>
            <a:endParaRPr lang="zh-CN" altLang="en-US"/>
          </a:p>
        </p:txBody>
      </p:sp>
      <p:sp>
        <p:nvSpPr>
          <p:cNvPr id="36" name="文本框"/>
          <p:cNvSpPr>
            <a:spLocks xmlns:a="http://schemas.openxmlformats.org/drawingml/2006/main" noGrp="1"/>
          </p:cNvSpPr>
          <p:nvPr>
            <p:ph type="body" idx="2"/>
          </p:nvPr>
        </p:nvSpPr>
        <p:spPr>
          <a:xfrm xmlns:a="http://schemas.openxmlformats.org/drawingml/2006/main" rot="0">
            <a:off x="5089970" y="2160589"/>
            <a:ext cx="4184100" cy="388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073" indent="-320040" algn="l">
              <a:spcBef>
                <a:spcPts val="1000"/>
              </a:spcBef>
              <a:spcAft>
                <a:spcPts val="0"/>
              </a:spcAft>
              <a:buSzPts val="1440"/>
              <a:buFont typeface="Droid Sans" pitchFamily="0" charset="0"/>
              <a:buChar char="●"/>
            </a:pP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205133" y="6041362"/>
            <a:ext cx="9120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38" name="文本框"/>
          <p:cNvSpPr>
            <a:spLocks xmlns:a="http://schemas.openxmlformats.org/drawingml/2006/main" noGrp="1"/>
          </p:cNvSpPr>
          <p:nvPr>
            <p:ph type="ftr"/>
          </p:nvPr>
        </p:nvSpPr>
        <p:spPr>
          <a:xfrm xmlns:a="http://schemas.openxmlformats.org/drawingml/2006/main" rot="0">
            <a:off x="677334" y="6041362"/>
            <a:ext cx="62976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39" name="文本框"/>
          <p:cNvSpPr>
            <a:spLocks xmlns:a="http://schemas.openxmlformats.org/drawingml/2006/main" noGrp="1"/>
          </p:cNvSpPr>
          <p:nvPr>
            <p:ph type="sldNum"/>
          </p:nvPr>
        </p:nvSpPr>
        <p:spPr>
          <a:xfrm xmlns:a="http://schemas.openxmlformats.org/drawingml/2006/main" rot="0">
            <a:off x="8590663" y="6041362"/>
            <a:ext cx="6834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&lt;#&gt;</a:t>
            </a:fld>
            <a:endParaRPr lang="zh-CN" altLang="en-US" sz="130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132227380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1B212C"/>
        </a:solidFill>
      </p:bgPr>
    </p:bg>
    <p:spTree>
      <p:nvGrpSpPr>
        <p:cNvPr id="1" name=""/>
        <p:cNvGrpSpPr/>
        <p:nvPr/>
      </p:nvGrpSpPr>
      <p:grpSpPr>
        <a:xfrm xmlns:a="http://schemas.openxmlformats.org/drawingml/2006/main">
          <a:off x="0" y="0"/>
          <a:ext cx="0" cy="0"/>
          <a:chOff x="0" y="0"/>
          <a:chExt cx="0" cy="0"/>
        </a:xfrm>
      </p:grpSpPr>
      <p:grpSp>
        <p:nvGrpSpPr>
          <p:cNvPr id="50" name="组合"/>
          <p:cNvGrpSpPr>
            <a:grpSpLocks xmlns:a="http://schemas.openxmlformats.org/drawingml/2006/main"/>
          </p:cNvGrpSpPr>
          <p:nvPr/>
        </p:nvGrpSpPr>
        <p:grpSpPr>
          <a:xfrm xmlns:a="http://schemas.openxmlformats.org/drawingml/2006/main">
            <a:off x="0" y="507989"/>
            <a:ext cx="1383764" cy="1355017"/>
            <a:chOff x="0" y="507989"/>
            <a:chExt cx="1383764" cy="1355017"/>
          </a:xfrm>
        </p:grpSpPr>
        <p:sp>
          <p:nvSpPr>
            <p:cNvPr id="48" name="斜纹"/>
            <p:cNvSpPr>
              <a:spLocks xmlns:a="http://schemas.openxmlformats.org/drawingml/2006/main"/>
            </p:cNvSpPr>
            <p:nvPr/>
          </p:nvSpPr>
          <p:spPr>
            <a:xfrm xmlns:a="http://schemas.openxmlformats.org/drawingml/2006/main" rot="-5400000">
              <a:off x="0" y="507989"/>
              <a:ext cx="1078372" cy="1078373"/>
            </a:xfrm>
            <a:prstGeom xmlns:a="http://schemas.openxmlformats.org/drawingml/2006/main" prst="diagStripe">
              <a:avLst>
                <a:gd name="adj" fmla="val 50000"/>
              </a:avLst>
            </a:prstGeom>
            <a:solidFill xmlns:a="http://schemas.openxmlformats.org/drawingml/2006/main">
              <a:schemeClr val="accent1"/>
            </a:solidFill>
            <a:ln xmlns:a="http://schemas.openxmlformats.org/drawingml/2006/main" w="12700" cmpd="sng" cap="flat">
              <a:noFill/>
              <a:prstDash val="solid"/>
              <a:round/>
            </a:ln>
          </p:spPr>
        </p:sp>
        <p:sp>
          <p:nvSpPr>
            <p:cNvPr id="49" name="斜纹"/>
            <p:cNvSpPr>
              <a:spLocks xmlns:a="http://schemas.openxmlformats.org/drawingml/2006/main"/>
            </p:cNvSpPr>
            <p:nvPr/>
          </p:nvSpPr>
          <p:spPr>
            <a:xfrm xmlns:a="http://schemas.openxmlformats.org/drawingml/2006/main" flipH="1" rot="0">
              <a:off x="305392" y="784632"/>
              <a:ext cx="1078372" cy="1078373"/>
            </a:xfrm>
            <a:prstGeom xmlns:a="http://schemas.openxmlformats.org/drawingml/2006/main" prst="diagStripe">
              <a:avLst>
                <a:gd name="adj" fmla="val 50000"/>
              </a:avLst>
            </a:prstGeom>
            <a:solidFill xmlns:a="http://schemas.openxmlformats.org/drawingml/2006/main">
              <a:srgbClr val="82C7A5"/>
            </a:solidFill>
            <a:ln xmlns:a="http://schemas.openxmlformats.org/drawingml/2006/main" w="12700" cmpd="sng" cap="flat">
              <a:noFill/>
              <a:prstDash val="solid"/>
              <a:round/>
            </a:ln>
          </p:spPr>
        </p:sp>
      </p:grpSp>
      <p:sp>
        <p:nvSpPr>
          <p:cNvPr id="51" name="文本框"/>
          <p:cNvSpPr>
            <a:spLocks xmlns:a="http://schemas.openxmlformats.org/drawingml/2006/main" noGrp="1"/>
          </p:cNvSpPr>
          <p:nvPr>
            <p:ph type="title"/>
          </p:nvPr>
        </p:nvSpPr>
        <p:spPr>
          <a:xfrm xmlns:a="http://schemas.openxmlformats.org/drawingml/2006/main" rot="0">
            <a:off x="1730000" y="525000"/>
            <a:ext cx="9385201" cy="1218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121900" tIns="121900" rIns="121900" bIns="121900" anchor="t" anchorCtr="0">
            <a:prstTxWarp prst="textNoShape"/>
          </a:bodyPr>
          <a:lstStyle xmlns:a="http://schemas.openxmlformats.org/drawingml/2006/main"/>
          <a:p xmlns:a="http://schemas.openxmlformats.org/drawingml/2006/main">
            <a:pPr>
              <a:spcBef>
                <a:spcPts val="0"/>
              </a:spcBef>
              <a:spcAft>
                <a:spcPts val="0"/>
              </a:spcAft>
              <a:buNone/>
            </a:pPr>
            <a:endParaRPr lang="zh-CN" altLang="en-US" sz="3200"/>
          </a:p>
        </p:txBody>
      </p:sp>
      <p:sp>
        <p:nvSpPr>
          <p:cNvPr id="52" name="文本框"/>
          <p:cNvSpPr>
            <a:spLocks xmlns:a="http://schemas.openxmlformats.org/drawingml/2006/main" noGrp="1"/>
          </p:cNvSpPr>
          <p:nvPr>
            <p:ph type="sldNum"/>
          </p:nvPr>
        </p:nvSpPr>
        <p:spPr>
          <a:xfrm xmlns:a="http://schemas.openxmlformats.org/drawingml/2006/main" rot="0">
            <a:off x="11296611" y="6217622"/>
            <a:ext cx="731700" cy="524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121900" tIns="121900" rIns="121900" bIns="121900" anchor="ctr" anchorCtr="0">
            <a:prstTxWarp prst="textNoShape"/>
          </a:bodyPr>
          <a:lstStyle xmlns:a="http://schemas.openxmlformats.org/drawingml/2006/main"/>
          <a:p xmlns:a="http://schemas.openxmlformats.org/drawingml/2006/main">
            <a:pPr marL="0" indent="0" algn="r">
              <a:spcBef>
                <a:spcPts val="0"/>
              </a:spcBef>
              <a:spcAft>
                <a:spcPts val="0"/>
              </a:spcAft>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&lt;#&gt;</a:t>
            </a:fld>
            <a:endParaRPr lang="zh-CN" altLang="en-US" sz="130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1704976629"/>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1B212C"/>
        </a:solidFill>
      </p:bgPr>
    </p:bg>
    <p:spTree>
      <p:nvGrpSpPr>
        <p:cNvPr id="1" name=""/>
        <p:cNvGrpSpPr/>
        <p:nvPr/>
      </p:nvGrpSpPr>
      <p:grpSpPr>
        <a:xfrm xmlns:a="http://schemas.openxmlformats.org/drawingml/2006/main">
          <a:off x="0" y="0"/>
          <a:ext cx="0" cy="0"/>
          <a:chOff x="0" y="0"/>
          <a:chExt cx="0" cy="0"/>
        </a:xfrm>
      </p:grpSpPr>
      <p:sp>
        <p:nvSpPr>
          <p:cNvPr id="65" name="文本框"/>
          <p:cNvSpPr>
            <a:spLocks xmlns:a="http://schemas.openxmlformats.org/drawingml/2006/main" noGrp="1"/>
          </p:cNvSpPr>
          <p:nvPr>
            <p:ph type="title"/>
          </p:nvPr>
        </p:nvSpPr>
        <p:spPr>
          <a:xfrm xmlns:a="http://schemas.openxmlformats.org/drawingml/2006/main" rot="0">
            <a:off x="677334" y="1498604"/>
            <a:ext cx="3854400" cy="12785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spcBef>
                <a:spcPts val="0"/>
              </a:spcBef>
              <a:spcAft>
                <a:spcPts val="0"/>
              </a:spcAft>
              <a:buNone/>
            </a:pPr>
            <a:endParaRPr lang="zh-CN" altLang="en-US" sz="2000"/>
          </a:p>
        </p:txBody>
      </p:sp>
      <p:sp>
        <p:nvSpPr>
          <p:cNvPr id="66" name="文本框"/>
          <p:cNvSpPr>
            <a:spLocks xmlns:a="http://schemas.openxmlformats.org/drawingml/2006/main" noGrp="1"/>
          </p:cNvSpPr>
          <p:nvPr>
            <p:ph type="body" idx="1"/>
          </p:nvPr>
        </p:nvSpPr>
        <p:spPr>
          <a:xfrm xmlns:a="http://schemas.openxmlformats.org/drawingml/2006/main" rot="0">
            <a:off x="4760461" y="514924"/>
            <a:ext cx="4513500" cy="55263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073" indent="-320040" algn="l">
              <a:spcBef>
                <a:spcPts val="1000"/>
              </a:spcBef>
              <a:spcAft>
                <a:spcPts val="0"/>
              </a:spcAft>
              <a:buSzPts val="1440"/>
              <a:buFont typeface="Droid Sans" pitchFamily="0" charset="0"/>
              <a:buChar char="●"/>
            </a:pPr>
            <a:endParaRPr lang="zh-CN" altLang="en-US"/>
          </a:p>
        </p:txBody>
      </p:sp>
      <p:sp>
        <p:nvSpPr>
          <p:cNvPr id="67" name="文本框"/>
          <p:cNvSpPr>
            <a:spLocks xmlns:a="http://schemas.openxmlformats.org/drawingml/2006/main" noGrp="1"/>
          </p:cNvSpPr>
          <p:nvPr>
            <p:ph type="body" idx="2"/>
          </p:nvPr>
        </p:nvSpPr>
        <p:spPr>
          <a:xfrm xmlns:a="http://schemas.openxmlformats.org/drawingml/2006/main" rot="0">
            <a:off x="677334" y="2777069"/>
            <a:ext cx="3854400" cy="258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200" indent="-228600" algn="l">
              <a:spcBef>
                <a:spcPts val="1000"/>
              </a:spcBef>
              <a:spcAft>
                <a:spcPts val="0"/>
              </a:spcAft>
              <a:buNone/>
            </a:pPr>
            <a:endParaRPr lang="zh-CN" altLang="en-US" sz="1400"/>
          </a:p>
        </p:txBody>
      </p:sp>
      <p:sp>
        <p:nvSpPr>
          <p:cNvPr id="68" name="文本框"/>
          <p:cNvSpPr>
            <a:spLocks xmlns:a="http://schemas.openxmlformats.org/drawingml/2006/main" noGrp="1"/>
          </p:cNvSpPr>
          <p:nvPr>
            <p:ph type="dt" idx="10"/>
          </p:nvPr>
        </p:nvSpPr>
        <p:spPr>
          <a:xfrm xmlns:a="http://schemas.openxmlformats.org/drawingml/2006/main" rot="0">
            <a:off x="7205133" y="6041362"/>
            <a:ext cx="9120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69" name="文本框"/>
          <p:cNvSpPr>
            <a:spLocks xmlns:a="http://schemas.openxmlformats.org/drawingml/2006/main" noGrp="1"/>
          </p:cNvSpPr>
          <p:nvPr>
            <p:ph type="ftr"/>
          </p:nvPr>
        </p:nvSpPr>
        <p:spPr>
          <a:xfrm xmlns:a="http://schemas.openxmlformats.org/drawingml/2006/main" rot="0">
            <a:off x="677334" y="6041362"/>
            <a:ext cx="62976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70" name="文本框"/>
          <p:cNvSpPr>
            <a:spLocks xmlns:a="http://schemas.openxmlformats.org/drawingml/2006/main" noGrp="1"/>
          </p:cNvSpPr>
          <p:nvPr>
            <p:ph type="sldNum"/>
          </p:nvPr>
        </p:nvSpPr>
        <p:spPr>
          <a:xfrm xmlns:a="http://schemas.openxmlformats.org/drawingml/2006/main" rot="0">
            <a:off x="8590663" y="6041362"/>
            <a:ext cx="6834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&lt;#&gt;</a:t>
            </a:fld>
            <a:endParaRPr lang="zh-CN" altLang="en-US" sz="130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708344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448834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04576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34317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6369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96445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31683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485591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2412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15599" y="593367"/>
            <a:ext cx="11360699" cy="763500"/>
          </a:xfrm>
          <a:prstGeom prst="rect"/>
          <a:noFill/>
          <a:ln w="12700" cmpd="sng" cap="flat">
            <a:noFill/>
            <a:prstDash val="solid"/>
            <a:round/>
          </a:ln>
        </p:spPr>
        <p:txBody>
          <a:bodyPr vert="horz" wrap="square" lIns="121900" tIns="121900" rIns="121900" bIns="121900" anchor="t" anchorCtr="0">
            <a:prstTxWarp prst="textNoShape"/>
          </a:bodyPr>
          <a:lstStyle/>
          <a:p>
            <a:pPr>
              <a:spcBef>
                <a:spcPts val="0"/>
              </a:spcBef>
              <a:spcAft>
                <a:spcPts val="0"/>
              </a:spcAft>
              <a:buNone/>
            </a:pPr>
            <a:endParaRPr lang="zh-CN" altLang="en-US" sz="3700">
              <a:solidFill>
                <a:srgbClr val="FFFFFF"/>
              </a:solidFill>
              <a:latin typeface="Montserrat" pitchFamily="0" charset="0"/>
              <a:ea typeface="Montserrat" pitchFamily="0" charset="0"/>
              <a:cs typeface="Montserrat" pitchFamily="0" charset="0"/>
              <a:sym typeface="Montserrat" pitchFamily="0" charset="0"/>
            </a:endParaRPr>
          </a:p>
        </p:txBody>
      </p:sp>
      <p:sp>
        <p:nvSpPr>
          <p:cNvPr id="3" name="文本框"/>
          <p:cNvSpPr>
            <a:spLocks noGrp="1"/>
          </p:cNvSpPr>
          <p:nvPr>
            <p:ph type="body" idx="1"/>
          </p:nvPr>
        </p:nvSpPr>
        <p:spPr>
          <a:xfrm rot="0">
            <a:off x="415599" y="1536633"/>
            <a:ext cx="11360699" cy="4555200"/>
          </a:xfrm>
          <a:prstGeom prst="rect"/>
          <a:noFill/>
          <a:ln w="12700" cmpd="sng" cap="flat">
            <a:noFill/>
            <a:prstDash val="solid"/>
            <a:round/>
          </a:ln>
        </p:spPr>
        <p:txBody>
          <a:bodyPr vert="horz" wrap="square" lIns="121900" tIns="121900" rIns="121900" bIns="121900" anchor="t" anchorCtr="0">
            <a:prstTxWarp prst="textNoShape"/>
          </a:bodyPr>
          <a:lstStyle/>
          <a:p>
            <a:pPr marL="457200" indent="-336550">
              <a:lnSpc>
                <a:spcPct val="115000"/>
              </a:lnSpc>
              <a:spcBef>
                <a:spcPts val="0"/>
              </a:spcBef>
              <a:spcAft>
                <a:spcPts val="0"/>
              </a:spcAft>
              <a:buClr>
                <a:srgbClr val="FFFFFF"/>
              </a:buClr>
              <a:buSzPts val="1700"/>
              <a:buFont typeface="Lato" pitchFamily="0" charset="0"/>
              <a:buChar char="●"/>
            </a:pPr>
            <a:endParaRPr lang="zh-CN" altLang="en-US" sz="1700">
              <a:solidFill>
                <a:srgbClr val="FFFFFF"/>
              </a:solidFill>
              <a:latin typeface="Lato" pitchFamily="0" charset="0"/>
              <a:ea typeface="Lato" pitchFamily="0" charset="0"/>
              <a:cs typeface="Lato" pitchFamily="0" charset="0"/>
              <a:sym typeface="Lato" pitchFamily="0" charset="0"/>
            </a:endParaRPr>
          </a:p>
        </p:txBody>
      </p:sp>
      <p:sp>
        <p:nvSpPr>
          <p:cNvPr id="4" name="文本框"/>
          <p:cNvSpPr>
            <a:spLocks noGrp="1"/>
          </p:cNvSpPr>
          <p:nvPr>
            <p:ph type="sldNum"/>
          </p:nvPr>
        </p:nvSpPr>
        <p:spPr>
          <a:xfrm rot="0">
            <a:off x="11296611" y="6217622"/>
            <a:ext cx="731700" cy="524700"/>
          </a:xfrm>
          <a:prstGeom prst="rect"/>
          <a:noFill/>
          <a:ln w="12700" cmpd="sng" cap="flat">
            <a:noFill/>
            <a:prstDash val="solid"/>
            <a:round/>
          </a:ln>
        </p:spPr>
        <p:txBody>
          <a:bodyPr vert="horz" wrap="square" lIns="121900" tIns="121900" rIns="121900" bIns="121900" anchor="ctr" anchorCtr="0">
            <a:prstTxWarp prst="textNoShape"/>
          </a:bodyPr>
          <a:lstStyle/>
          <a:p>
            <a:pPr marL="0" indent="0" algn="r">
              <a:spcBef>
                <a:spcPts val="0"/>
              </a:spcBef>
              <a:spcAft>
                <a:spcPts val="0"/>
              </a:spcAft>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&lt;#&gt;</a:t>
            </a:fld>
            <a:endParaRPr lang="zh-CN" altLang="en-US" sz="130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15527654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chart" Target="../charts/chart1.xml"/><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20" name="文本框"/>
          <p:cNvSpPr>
            <a:spLocks noGrp="1"/>
          </p:cNvSpPr>
          <p:nvPr>
            <p:ph type="ctrTitle"/>
          </p:nvPr>
        </p:nvSpPr>
        <p:spPr>
          <a:xfrm rot="0">
            <a:off x="-1927399" y="1141874"/>
            <a:ext cx="11201399" cy="2159625"/>
          </a:xfrm>
          <a:prstGeom prst="rect"/>
          <a:noFill/>
          <a:ln w="12700" cmpd="sng" cap="flat">
            <a:noFill/>
            <a:prstDash val="solid"/>
            <a:round/>
          </a:ln>
        </p:spPr>
        <p:txBody>
          <a:bodyPr vert="horz" wrap="square" lIns="0" tIns="16500" rIns="0" bIns="0" anchor="b" anchorCtr="0">
            <a:prstTxWarp prst="textNoShape"/>
            <a:spAutoFit/>
          </a:bodyPr>
          <a:lstStyle/>
          <a:p>
            <a:pPr marL="3213735" indent="0" algn="r">
              <a:lnSpc>
                <a:spcPct val="100000"/>
              </a:lnSpc>
              <a:spcBef>
                <a:spcPts val="0"/>
              </a:spcBef>
              <a:spcAft>
                <a:spcPts val="0"/>
              </a:spcAft>
              <a:buNone/>
            </a:pPr>
            <a:r>
              <a:rPr lang="en-US" altLang="zh-CN" sz="3600" b="1" i="0" u="sng"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 </a:t>
            </a:r>
            <a:br>
              <a:rPr lang="zh-CN" altLang="en-US" sz="5300" b="1" i="0" u="sng" strike="noStrike" kern="0" cap="none" spc="0" baseline="0">
                <a:solidFill>
                  <a:srgbClr val="0F0F0F"/>
                </a:solidFill>
                <a:latin typeface="Roboto" pitchFamily="0" charset="0"/>
                <a:ea typeface="Roboto" pitchFamily="0" charset="0"/>
                <a:cs typeface="Roboto" pitchFamily="0" charset="0"/>
                <a:sym typeface="Roboto" pitchFamily="0" charset="0"/>
              </a:rPr>
            </a:br>
            <a:br>
              <a:rPr lang="zh-CN" altLang="en-US" sz="5300" b="0" i="0" u="sng" strike="noStrike" kern="0" cap="none" spc="0" baseline="0">
                <a:solidFill>
                  <a:srgbClr val="000000"/>
                </a:solidFill>
                <a:latin typeface="Arial" pitchFamily="0" charset="0"/>
                <a:ea typeface="Arial" pitchFamily="0" charset="0"/>
                <a:cs typeface="Lucida Sans"/>
              </a:rPr>
            </a:br>
            <a:endParaRPr lang="zh-CN" altLang="en-US" sz="5300" b="0" i="0" u="sng" strike="noStrike" kern="0" cap="none" spc="0" baseline="0">
              <a:solidFill>
                <a:srgbClr val="000000"/>
              </a:solidFill>
              <a:latin typeface="Arial" pitchFamily="0" charset="0"/>
              <a:ea typeface="Arial" pitchFamily="0" charset="0"/>
              <a:cs typeface="Lucida Sans"/>
            </a:endParaRPr>
          </a:p>
        </p:txBody>
      </p:sp>
      <p:sp>
        <p:nvSpPr>
          <p:cNvPr id="21" name="文本框"/>
          <p:cNvSpPr>
            <a:spLocks noGrp="1"/>
          </p:cNvSpPr>
          <p:nvPr>
            <p:ph type="sldNum"/>
          </p:nvPr>
        </p:nvSpPr>
        <p:spPr>
          <a:xfrm rot="0">
            <a:off x="11296611" y="6217622"/>
            <a:ext cx="731700" cy="197475"/>
          </a:xfrm>
          <a:prstGeom prst="rect"/>
          <a:noFill/>
          <a:ln w="12700" cmpd="sng" cap="flat">
            <a:noFill/>
            <a:prstDash val="solid"/>
            <a:round/>
          </a:ln>
        </p:spPr>
        <p:txBody>
          <a:bodyPr vert="horz" wrap="square" lIns="0" tIns="6974" rIns="0" bIns="0" anchor="ctr" anchorCtr="0">
            <a:prstTxWarp prst="textNoShape"/>
            <a:spAutoFit/>
          </a:bodyPr>
          <a:lstStyle/>
          <a:p>
            <a:pPr marL="0" indent="0" algn="r">
              <a:lnSpc>
                <a:spcPct val="100000"/>
              </a:lnSpc>
              <a:spcBef>
                <a:spcPts val="0"/>
              </a:spcBef>
              <a:spcAft>
                <a:spcPts val="0"/>
              </a:spcAft>
              <a:buNone/>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1</a:t>
            </a:fld>
            <a:endParaRPr lang="zh-CN" altLang="en-US" sz="1300" b="0" i="0" u="none" strike="noStrike" kern="1200" cap="none" spc="0" baseline="0">
              <a:solidFill>
                <a:srgbClr val="FFFFFF"/>
              </a:solidFill>
              <a:latin typeface="Lato" pitchFamily="0" charset="0"/>
              <a:ea typeface="Lato" pitchFamily="0" charset="0"/>
              <a:cs typeface="Lato" pitchFamily="0" charset="0"/>
              <a:sym typeface="Lato" pitchFamily="0" charset="0"/>
            </a:endParaRPr>
          </a:p>
        </p:txBody>
      </p:sp>
      <p:sp>
        <p:nvSpPr>
          <p:cNvPr id="22" name="矩形"/>
          <p:cNvSpPr>
            <a:spLocks/>
          </p:cNvSpPr>
          <p:nvPr/>
        </p:nvSpPr>
        <p:spPr>
          <a:xfrm rot="0">
            <a:off x="673950" y="2849287"/>
            <a:ext cx="10844100" cy="29870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STUDENT NAME	:</a:t>
            </a: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 PAVITHRA.B</a:t>
            </a:r>
            <a:endPar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REGISTER NO		:312220767 , 									 </a:t>
            </a:r>
            <a:endPar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82DB922826CD3259B64445A99EAAFA56</a:t>
            </a:r>
            <a:endPar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DEPARTMENT		:B.Com (General)</a:t>
            </a:r>
            <a:endPar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COLLEGE		:Arulmigu Kapaleeswarar Arts And Science 					 College</a:t>
            </a:r>
            <a:endPar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rPr>
              <a:t>           </a:t>
            </a:r>
            <a:endParaRPr lang="zh-CN" altLang="en-US" sz="2400" b="1" i="0" u="none" strike="noStrike" kern="1200" cap="none" spc="0" baseline="0">
              <a:solidFill>
                <a:schemeClr val="accent3"/>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0793955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79"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1200" cap="none" spc="0" baseline="0">
              <a:solidFill>
                <a:srgbClr val="1B212C"/>
              </a:solidFill>
              <a:latin typeface="Trebuchet MS" pitchFamily="0" charset="0"/>
              <a:ea typeface="Trebuchet MS" pitchFamily="0" charset="0"/>
              <a:cs typeface="Trebuchet MS" pitchFamily="0" charset="0"/>
              <a:sym typeface="Trebuchet MS" pitchFamily="0" charset="0"/>
            </a:endParaRPr>
          </a:p>
        </p:txBody>
      </p:sp>
      <p:sp>
        <p:nvSpPr>
          <p:cNvPr id="80" name="文本框"/>
          <p:cNvSpPr>
            <a:spLocks noGrp="1"/>
          </p:cNvSpPr>
          <p:nvPr>
            <p:ph type="title"/>
          </p:nvPr>
        </p:nvSpPr>
        <p:spPr>
          <a:xfrm rot="0">
            <a:off x="677334" y="609600"/>
            <a:ext cx="8596800" cy="13209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3600" b="1" i="0" u="sng" strike="noStrike" kern="0" cap="none" spc="0" baseline="0">
                <a:solidFill>
                  <a:srgbClr val="000000"/>
                </a:solidFill>
                <a:latin typeface="Arial" pitchFamily="0" charset="0"/>
                <a:ea typeface="Arial" pitchFamily="0" charset="0"/>
                <a:cs typeface="Lucida Sans"/>
              </a:rPr>
              <a:t>MODELLING</a:t>
            </a:r>
            <a:endParaRPr lang="zh-CN" altLang="en-US" sz="3600" b="1" i="0" u="sng" strike="noStrike" kern="0" cap="none" spc="0" baseline="0">
              <a:solidFill>
                <a:srgbClr val="000000"/>
              </a:solidFill>
              <a:latin typeface="Arial" pitchFamily="0" charset="0"/>
              <a:ea typeface="Arial" pitchFamily="0" charset="0"/>
              <a:cs typeface="Lucida Sans"/>
            </a:endParaRPr>
          </a:p>
        </p:txBody>
      </p:sp>
      <p:sp>
        <p:nvSpPr>
          <p:cNvPr id="81" name="文本框"/>
          <p:cNvSpPr>
            <a:spLocks noGrp="1"/>
          </p:cNvSpPr>
          <p:nvPr>
            <p:ph type="body" idx="1"/>
          </p:nvPr>
        </p:nvSpPr>
        <p:spPr>
          <a:xfrm rot="0">
            <a:off x="677271" y="2096482"/>
            <a:ext cx="8596800" cy="38808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9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The modelling in this employee performance analysis project includes the following:</a:t>
            </a:r>
            <a:endParaRPr lang="en-US" altLang="zh-CN" sz="1400" b="1" i="0" u="none" strike="noStrike" kern="0" cap="none" spc="0" baseline="0">
              <a:solidFill>
                <a:srgbClr val="000000"/>
              </a:solidFill>
              <a:latin typeface="Arial" pitchFamily="0" charset="0"/>
              <a:ea typeface="Arial" pitchFamily="0" charset="0"/>
              <a:cs typeface="Lucida Sans"/>
            </a:endParaRPr>
          </a:p>
          <a:p>
            <a:pPr marL="0" indent="0" algn="l">
              <a:lnSpc>
                <a:spcPct val="9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9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lvl="1" marL="400050" indent="0" algn="l">
              <a:lnSpc>
                <a:spcPct val="90000"/>
              </a:lnSpc>
              <a:spcBef>
                <a:spcPts val="100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Lucida Sans"/>
            </a:endParaRPr>
          </a:p>
          <a:p>
            <a:pPr lvl="1" marL="400050" indent="0" algn="just">
              <a:lnSpc>
                <a:spcPct val="90000"/>
              </a:lnSpc>
              <a:spcBef>
                <a:spcPts val="100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*Data collection</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400050" indent="0" algn="just">
              <a:lnSpc>
                <a:spcPct val="90000"/>
              </a:lnSpc>
              <a:spcBef>
                <a:spcPts val="100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*Data cleaning</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400050" indent="0" algn="just">
              <a:lnSpc>
                <a:spcPct val="90000"/>
              </a:lnSpc>
              <a:spcBef>
                <a:spcPts val="100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*Techniques</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400050" indent="0" algn="just">
              <a:lnSpc>
                <a:spcPct val="90000"/>
              </a:lnSpc>
              <a:spcBef>
                <a:spcPts val="100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*Results</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400050" indent="0" algn="just">
              <a:lnSpc>
                <a:spcPct val="90000"/>
              </a:lnSpc>
              <a:spcBef>
                <a:spcPts val="100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*Pivot table</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400050" indent="0" algn="just">
              <a:lnSpc>
                <a:spcPct val="90000"/>
              </a:lnSpc>
              <a:spcBef>
                <a:spcPts val="100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*Chart graphs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7757357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pic>
        <p:nvPicPr>
          <p:cNvPr id="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83" name="文本框"/>
          <p:cNvSpPr>
            <a:spLocks noGrp="1"/>
          </p:cNvSpPr>
          <p:nvPr>
            <p:ph type="title"/>
          </p:nvPr>
        </p:nvSpPr>
        <p:spPr>
          <a:xfrm rot="0">
            <a:off x="677334" y="609600"/>
            <a:ext cx="8596800"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Arial" pitchFamily="0" charset="0"/>
                <a:ea typeface="Arial" pitchFamily="0" charset="0"/>
                <a:cs typeface="Lucida Sans"/>
              </a:rPr>
              <a:t>RESULTS</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84"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1200" cap="none" spc="0" baseline="0">
              <a:solidFill>
                <a:srgbClr val="1B212C"/>
              </a:solidFill>
              <a:latin typeface="Trebuchet MS" pitchFamily="0" charset="0"/>
              <a:ea typeface="Trebuchet MS" pitchFamily="0" charset="0"/>
              <a:cs typeface="Trebuchet MS" pitchFamily="0" charset="0"/>
              <a:sym typeface="Trebuchet MS" pitchFamily="0" charset="0"/>
            </a:endParaRPr>
          </a:p>
        </p:txBody>
      </p:sp>
      <p:graphicFrame>
        <p:nvGraphicFramePr>
          <p:cNvPr id="85" name="图表"/>
          <p:cNvGraphicFramePr/>
          <p:nvPr/>
        </p:nvGraphicFramePr>
        <p:xfrm>
          <a:off x="2160848" y="1634743"/>
          <a:ext cx="7521034" cy="46136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204680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677334" y="609600"/>
            <a:ext cx="8596800" cy="13209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3600" b="1" i="0" u="sng" strike="noStrike" kern="0" cap="none" spc="0" baseline="0">
                <a:solidFill>
                  <a:srgbClr val="000000"/>
                </a:solidFill>
                <a:latin typeface="Arial" pitchFamily="0" charset="0"/>
                <a:ea typeface="Arial" pitchFamily="0" charset="0"/>
                <a:cs typeface="Lucida Sans"/>
              </a:rPr>
              <a:t>CONCLUSION</a:t>
            </a:r>
            <a:endParaRPr lang="zh-CN" altLang="en-US" sz="3600" b="1" i="0" u="sng" strike="noStrike" kern="0" cap="none" spc="0" baseline="0">
              <a:solidFill>
                <a:srgbClr val="000000"/>
              </a:solidFill>
              <a:latin typeface="Arial" pitchFamily="0" charset="0"/>
              <a:ea typeface="Arial" pitchFamily="0" charset="0"/>
              <a:cs typeface="Lucida Sans"/>
            </a:endParaRPr>
          </a:p>
        </p:txBody>
      </p:sp>
      <p:sp>
        <p:nvSpPr>
          <p:cNvPr id="87" name="文本框"/>
          <p:cNvSpPr>
            <a:spLocks noGrp="1"/>
          </p:cNvSpPr>
          <p:nvPr>
            <p:ph type="body" idx="1"/>
          </p:nvPr>
        </p:nvSpPr>
        <p:spPr>
          <a:xfrm rot="0">
            <a:off x="2510409" y="1734628"/>
            <a:ext cx="7171200" cy="4392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Lucida Sans"/>
              </a:rPr>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This analysis supports decision-making, enabling targeted inventions to enhance employee performance and improve overall organizational effectiveness. The effective data analysis provides a foundation for the improvised planning and operational developments, which leads to a motivated and productive workforce environment.</a:t>
            </a:r>
            <a:endParaRPr lang="zh-CN" altLang="en-US" sz="20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90489086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677334" y="609600"/>
            <a:ext cx="8596800" cy="13209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4800" b="1" i="0" u="sng" strike="noStrike" kern="0" cap="none" spc="0" baseline="0">
                <a:solidFill>
                  <a:srgbClr val="000000"/>
                </a:solidFill>
                <a:latin typeface="Arial" pitchFamily="0" charset="0"/>
                <a:ea typeface="Arial" pitchFamily="0" charset="0"/>
                <a:cs typeface="Lucida Sans"/>
              </a:rPr>
              <a:t>PROJECT TITLE</a:t>
            </a:r>
            <a:endParaRPr lang="zh-CN" altLang="en-US" sz="4800" b="1" i="0" u="sng" strike="noStrike" kern="0" cap="none" spc="0" baseline="0">
              <a:solidFill>
                <a:srgbClr val="000000"/>
              </a:solidFill>
              <a:latin typeface="Arial" pitchFamily="0" charset="0"/>
              <a:ea typeface="Arial" pitchFamily="0" charset="0"/>
              <a:cs typeface="Lucida Sans"/>
            </a:endParaRPr>
          </a:p>
        </p:txBody>
      </p:sp>
      <p:sp>
        <p:nvSpPr>
          <p:cNvPr id="31" name="文本框"/>
          <p:cNvSpPr>
            <a:spLocks noGrp="1"/>
          </p:cNvSpPr>
          <p:nvPr>
            <p:ph type="body" idx="1"/>
          </p:nvPr>
        </p:nvSpPr>
        <p:spPr>
          <a:xfrm rot="0">
            <a:off x="677256" y="2139659"/>
            <a:ext cx="8596800" cy="38808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EMPLOYEE PERFORMANCE ANALYSIS USING EXCEL</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6369300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677334" y="609600"/>
            <a:ext cx="8596800" cy="13209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3600" b="1" i="0" u="sng" strike="noStrike" kern="0" cap="none" spc="0" baseline="0">
                <a:solidFill>
                  <a:srgbClr val="000000"/>
                </a:solidFill>
                <a:latin typeface="Arial" pitchFamily="0" charset="0"/>
                <a:ea typeface="Arial" pitchFamily="0" charset="0"/>
                <a:cs typeface="Lucida Sans"/>
              </a:rPr>
              <a:t>AGENDA</a:t>
            </a:r>
            <a:endParaRPr lang="zh-CN" altLang="en-US" sz="3600" b="1" i="0" u="sng" strike="noStrike" kern="0" cap="none" spc="0" baseline="0">
              <a:solidFill>
                <a:srgbClr val="000000"/>
              </a:solidFill>
              <a:latin typeface="Arial" pitchFamily="0" charset="0"/>
              <a:ea typeface="Arial" pitchFamily="0" charset="0"/>
              <a:cs typeface="Lucida Sans"/>
            </a:endParaRPr>
          </a:p>
        </p:txBody>
      </p:sp>
      <p:sp>
        <p:nvSpPr>
          <p:cNvPr id="33" name="文本框"/>
          <p:cNvSpPr>
            <a:spLocks noGrp="1"/>
          </p:cNvSpPr>
          <p:nvPr>
            <p:ph type="body" idx="1"/>
          </p:nvPr>
        </p:nvSpPr>
        <p:spPr>
          <a:xfrm rot="0">
            <a:off x="2747575" y="1930399"/>
            <a:ext cx="5547300" cy="5044800"/>
          </a:xfrm>
          <a:prstGeom prst="rect"/>
          <a:noFill/>
          <a:ln w="12700" cmpd="sng" cap="flat">
            <a:noFill/>
            <a:prstDash val="solid"/>
            <a:round/>
          </a:ln>
        </p:spPr>
        <p:txBody>
          <a:bodyPr vert="horz" wrap="square" lIns="91425" tIns="45700" rIns="91425" bIns="45700" anchor="t" anchorCtr="0">
            <a:prstTxWarp prst="textNoShape"/>
          </a:bodyPr>
          <a:lstStyle/>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Results and Discussion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914400" indent="-381000" algn="l">
              <a:lnSpc>
                <a:spcPct val="100000"/>
              </a:lnSpc>
              <a:spcBef>
                <a:spcPts val="0"/>
              </a:spcBef>
              <a:spcAft>
                <a:spcPts val="0"/>
              </a:spcAft>
              <a:buClr>
                <a:srgbClr val="000000"/>
              </a:buClr>
              <a:buSzPts val="2400"/>
              <a:buFont typeface="Times New Roman" pitchFamily="0" charset="0"/>
              <a:buChar char="●"/>
            </a:pPr>
            <a:r>
              <a:rPr lang="en-US" altLang="zh-CN"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00000"/>
              </a:lnSpc>
              <a:spcBef>
                <a:spcPts val="1000"/>
              </a:spcBef>
              <a:spcAft>
                <a:spcPts val="0"/>
              </a:spcAft>
              <a:buNone/>
            </a:pPr>
            <a:endParaRPr lang="zh-CN" altLang="en-US" sz="2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9279610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grpSp>
        <p:nvGrpSpPr>
          <p:cNvPr id="43" name="组合"/>
          <p:cNvGrpSpPr>
            <a:grpSpLocks/>
          </p:cNvGrpSpPr>
          <p:nvPr/>
        </p:nvGrpSpPr>
        <p:grpSpPr>
          <a:xfrm>
            <a:off x="7991475" y="2933700"/>
            <a:ext cx="2762251" cy="3257550"/>
            <a:chOff x="7991475" y="2933700"/>
            <a:chExt cx="2762251" cy="3257550"/>
          </a:xfrm>
        </p:grpSpPr>
        <p:sp>
          <p:nvSpPr>
            <p:cNvPr id="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42" name="图片"/>
            <p:cNvPicPr>
              <a:picLocks/>
            </p:cNvPicPr>
            <p:nvPr/>
          </p:nvPicPr>
          <p:blipFill>
            <a:blip r:embed="rId1" cstate="print"/>
            <a:stretch>
              <a:fillRect/>
            </a:stretch>
          </p:blipFill>
          <p:spPr>
            <a:xfrm rot="0">
              <a:off x="7991475" y="2933700"/>
              <a:ext cx="2762251" cy="3257550"/>
            </a:xfrm>
            <a:prstGeom prst="rect"/>
            <a:noFill/>
            <a:ln w="12700" cmpd="sng" cap="flat">
              <a:noFill/>
              <a:prstDash val="solid"/>
              <a:round/>
            </a:ln>
          </p:spPr>
        </p:pic>
      </p:grpSp>
      <p:sp>
        <p:nvSpPr>
          <p:cNvPr id="44" name="文本框"/>
          <p:cNvSpPr>
            <a:spLocks noGrp="1"/>
          </p:cNvSpPr>
          <p:nvPr>
            <p:ph type="title"/>
          </p:nvPr>
        </p:nvSpPr>
        <p:spPr>
          <a:xfrm rot="0">
            <a:off x="677334" y="609600"/>
            <a:ext cx="8596800" cy="66419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Arial" pitchFamily="0" charset="0"/>
                <a:ea typeface="Arial" pitchFamily="0" charset="0"/>
                <a:cs typeface="Lucida Sans"/>
              </a:rPr>
              <a:t>PROBLEM STATEMENT</a:t>
            </a:r>
            <a:endParaRPr lang="zh-CN" altLang="en-US" sz="4250" b="1" i="0" u="sng" strike="noStrike" kern="0" cap="none" spc="0" baseline="0">
              <a:solidFill>
                <a:srgbClr val="000000"/>
              </a:solidFill>
              <a:latin typeface="Arial" pitchFamily="0" charset="0"/>
              <a:ea typeface="Arial" pitchFamily="0" charset="0"/>
              <a:cs typeface="Lucida Sans"/>
            </a:endParaRPr>
          </a:p>
        </p:txBody>
      </p:sp>
      <p:sp>
        <p:nvSpPr>
          <p:cNvPr id="45" name="文本框"/>
          <p:cNvSpPr>
            <a:spLocks noGrp="1"/>
          </p:cNvSpPr>
          <p:nvPr>
            <p:ph type="body" idx="1"/>
          </p:nvPr>
        </p:nvSpPr>
        <p:spPr>
          <a:xfrm rot="0">
            <a:off x="677325" y="2160600"/>
            <a:ext cx="3733800" cy="4697400"/>
          </a:xfrm>
          <a:prstGeom prst="rect"/>
          <a:noFill/>
          <a:ln w="12700" cmpd="sng" cap="flat">
            <a:noFill/>
            <a:prstDash val="solid"/>
            <a:round/>
          </a:ln>
        </p:spPr>
        <p:txBody>
          <a:bodyPr vert="horz" wrap="square" lIns="91425" tIns="45700" rIns="91425" bIns="45700" anchor="t" anchorCtr="0">
            <a:prstTxWarp prst="textNoShape"/>
          </a:bodyPr>
          <a:lstStyle/>
          <a:p>
            <a:pPr marL="457073" indent="-320040" algn="l">
              <a:lnSpc>
                <a:spcPct val="100000"/>
              </a:lnSpc>
              <a:spcBef>
                <a:spcPts val="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46" name="文本框"/>
          <p:cNvSpPr>
            <a:spLocks noGrp="1"/>
          </p:cNvSpPr>
          <p:nvPr>
            <p:ph type="body" idx="2"/>
          </p:nvPr>
        </p:nvSpPr>
        <p:spPr>
          <a:xfrm rot="0">
            <a:off x="4592100" y="2160600"/>
            <a:ext cx="3319800" cy="3880800"/>
          </a:xfrm>
          <a:prstGeom prst="rect"/>
          <a:noFill/>
          <a:ln w="12700" cmpd="sng" cap="flat">
            <a:noFill/>
            <a:prstDash val="solid"/>
            <a:round/>
          </a:ln>
        </p:spPr>
        <p:txBody>
          <a:bodyPr vert="horz" wrap="square" lIns="91425" tIns="45700" rIns="91425" bIns="45700" anchor="t" anchorCtr="0">
            <a:prstTxWarp prst="textNoShape"/>
          </a:bodyPr>
          <a:lstStyle/>
          <a:p>
            <a:pPr marL="457073" indent="-320040" algn="l">
              <a:lnSpc>
                <a:spcPct val="100000"/>
              </a:lnSpc>
              <a:spcBef>
                <a:spcPts val="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The Dataset overview of an employee, contains the information about employees in a company, including their educational backgrounds, work history, demographics and employment related factors.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47" name="文本框"/>
          <p:cNvSpPr>
            <a:spLocks noGrp="1"/>
          </p:cNvSpPr>
          <p:nvPr>
            <p:ph type="sldNum"/>
          </p:nvPr>
        </p:nvSpPr>
        <p:spPr>
          <a:xfrm rot="0">
            <a:off x="8590663" y="6041362"/>
            <a:ext cx="683400" cy="197475"/>
          </a:xfrm>
          <a:prstGeom prst="rect"/>
          <a:noFill/>
          <a:ln w="12700" cmpd="sng" cap="flat">
            <a:noFill/>
            <a:prstDash val="solid"/>
            <a:round/>
          </a:ln>
        </p:spPr>
        <p:txBody>
          <a:bodyPr vert="horz" wrap="square" lIns="0" tIns="6974" rIns="0" bIns="0" anchor="ctr"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4</a:t>
            </a:fld>
            <a:endParaRPr lang="zh-CN" altLang="en-US" sz="1300" b="0" i="0" u="none" strike="noStrike" kern="1200" cap="none" spc="0" baseline="0">
              <a:solidFill>
                <a:srgbClr val="FFFFFF"/>
              </a:solidFill>
              <a:latin typeface="Lato" pitchFamily="0" charset="0"/>
              <a:ea typeface="Lato" pitchFamily="0" charset="0"/>
              <a:cs typeface="Lato" pitchFamily="0" charset="0"/>
              <a:sym typeface="Lato" pitchFamily="0" charset="0"/>
            </a:endParaRPr>
          </a:p>
        </p:txBody>
      </p:sp>
    </p:spTree>
    <p:extLst>
      <p:ext uri="{BB962C8B-B14F-4D97-AF65-F5344CB8AC3E}">
        <p14:creationId xmlns:p14="http://schemas.microsoft.com/office/powerpoint/2010/main" val="4926580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grpSp>
        <p:nvGrpSpPr>
          <p:cNvPr id="56" name="组合"/>
          <p:cNvGrpSpPr>
            <a:grpSpLocks/>
          </p:cNvGrpSpPr>
          <p:nvPr/>
        </p:nvGrpSpPr>
        <p:grpSpPr>
          <a:xfrm>
            <a:off x="8658225" y="2647950"/>
            <a:ext cx="3533775" cy="3810000"/>
            <a:chOff x="8658225" y="2647950"/>
            <a:chExt cx="3533775" cy="3810000"/>
          </a:xfrm>
        </p:grpSpPr>
        <p:sp>
          <p:nvSpPr>
            <p:cNvPr id="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5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57"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Arial" pitchFamily="0" charset="0"/>
                <a:ea typeface="Arial" pitchFamily="0" charset="0"/>
                <a:cs typeface="Lucida Sans"/>
              </a:rPr>
              <a:t>PROJECT OVERVIEW</a:t>
            </a:r>
            <a:endParaRPr lang="zh-CN" altLang="en-US" sz="4250" b="1" i="0" u="sng" strike="noStrike" kern="0" cap="none" spc="0" baseline="0">
              <a:solidFill>
                <a:srgbClr val="000000"/>
              </a:solidFill>
              <a:latin typeface="Arial" pitchFamily="0" charset="0"/>
              <a:ea typeface="Arial" pitchFamily="0" charset="0"/>
              <a:cs typeface="Lucida Sans"/>
            </a:endParaRPr>
          </a:p>
        </p:txBody>
      </p:sp>
      <p:sp>
        <p:nvSpPr>
          <p:cNvPr id="58" name="文本框"/>
          <p:cNvSpPr>
            <a:spLocks noGrp="1"/>
          </p:cNvSpPr>
          <p:nvPr>
            <p:ph type="sldNum"/>
          </p:nvPr>
        </p:nvSpPr>
        <p:spPr>
          <a:xfrm rot="0">
            <a:off x="11296611" y="6217622"/>
            <a:ext cx="731700" cy="197475"/>
          </a:xfrm>
          <a:prstGeom prst="rect"/>
          <a:noFill/>
          <a:ln w="12700" cmpd="sng" cap="flat">
            <a:noFill/>
            <a:prstDash val="solid"/>
            <a:round/>
          </a:ln>
        </p:spPr>
        <p:txBody>
          <a:bodyPr vert="horz" wrap="square" lIns="0" tIns="6974" rIns="0" bIns="0" anchor="ctr" anchorCtr="0">
            <a:prstTxWarp prst="textNoShape"/>
            <a:spAutoFit/>
          </a:bodyPr>
          <a:lstStyle/>
          <a:p>
            <a:pPr marL="0" indent="0" algn="r">
              <a:lnSpc>
                <a:spcPct val="100000"/>
              </a:lnSpc>
              <a:spcBef>
                <a:spcPts val="0"/>
              </a:spcBef>
              <a:spcAft>
                <a:spcPts val="0"/>
              </a:spcAft>
              <a:buNone/>
            </a:pPr>
            <a:fld id="{CAD2D6BD-DE1B-4B5F-8B41-2702339687B9}" type="slidenum">
              <a:rPr lang="en-US" altLang="zh-CN" sz="1300" b="0" i="0" u="none" strike="noStrike" kern="1200" cap="none" spc="0" baseline="0">
                <a:solidFill>
                  <a:srgbClr val="FFFFFF"/>
                </a:solidFill>
                <a:latin typeface="Lato" pitchFamily="0" charset="0"/>
                <a:ea typeface="Lato" pitchFamily="0" charset="0"/>
                <a:cs typeface="Lato" pitchFamily="0" charset="0"/>
                <a:sym typeface="Lato" pitchFamily="0" charset="0"/>
              </a:rPr>
              <a:t>5</a:t>
            </a:fld>
            <a:endParaRPr lang="zh-CN" altLang="en-US" sz="1300" b="0" i="0" u="none" strike="noStrike" kern="1200" cap="none" spc="0" baseline="0">
              <a:solidFill>
                <a:srgbClr val="FFFFFF"/>
              </a:solidFill>
              <a:latin typeface="Lato" pitchFamily="0" charset="0"/>
              <a:ea typeface="Lato" pitchFamily="0" charset="0"/>
              <a:cs typeface="Lato" pitchFamily="0" charset="0"/>
              <a:sym typeface="Lato" pitchFamily="0" charset="0"/>
            </a:endParaRPr>
          </a:p>
        </p:txBody>
      </p:sp>
      <p:pic>
        <p:nvPicPr>
          <p:cNvPr id="59" name="图片"/>
          <p:cNvPicPr>
            <a:picLocks/>
          </p:cNvPicPr>
          <p:nvPr/>
        </p:nvPicPr>
        <p:blipFill>
          <a:blip r:embed="rId2" cstate="print"/>
          <a:stretch>
            <a:fillRect/>
          </a:stretch>
        </p:blipFill>
        <p:spPr>
          <a:xfrm flipH="1" rot="10800000">
            <a:off x="739774" y="6467474"/>
            <a:ext cx="8607300" cy="208099"/>
          </a:xfrm>
          <a:prstGeom prst="rect"/>
          <a:noFill/>
          <a:ln w="12700" cmpd="sng" cap="flat">
            <a:noFill/>
            <a:prstDash val="solid"/>
            <a:round/>
          </a:ln>
        </p:spPr>
      </p:pic>
      <p:sp>
        <p:nvSpPr>
          <p:cNvPr id="60" name="矩形"/>
          <p:cNvSpPr>
            <a:spLocks/>
          </p:cNvSpPr>
          <p:nvPr/>
        </p:nvSpPr>
        <p:spPr>
          <a:xfrm rot="0">
            <a:off x="962371" y="3168254"/>
            <a:ext cx="62484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which helps in gaining the knowledge regarding organizational data, performance statistical analysis by creating visualizations to understand the employee performances.</a:t>
            </a:r>
            <a:endParaRPr lang="zh-CN" altLang="en-US" sz="2400" b="0" i="0" u="none" strike="noStrike" kern="1200" cap="none" spc="0" baseline="0">
              <a:solidFill>
                <a:srgbClr val="1B212C"/>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560192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677334" y="609600"/>
            <a:ext cx="8596800"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sng" strike="noStrike" kern="0" cap="none" spc="0" baseline="0">
                <a:solidFill>
                  <a:srgbClr val="000000"/>
                </a:solidFill>
                <a:latin typeface="Arial" pitchFamily="0" charset="0"/>
                <a:ea typeface="Arial" pitchFamily="0" charset="0"/>
                <a:cs typeface="Lucida Sans"/>
              </a:rPr>
              <a:t>WHO ARE THE END USERS?</a:t>
            </a:r>
            <a:endParaRPr lang="zh-CN" altLang="en-US" sz="3200" b="1" i="0" u="sng" strike="noStrike" kern="0" cap="none" spc="0" baseline="0">
              <a:solidFill>
                <a:srgbClr val="000000"/>
              </a:solidFill>
              <a:latin typeface="Arial" pitchFamily="0" charset="0"/>
              <a:ea typeface="Arial" pitchFamily="0" charset="0"/>
              <a:cs typeface="Lucida Sans"/>
            </a:endParaRPr>
          </a:p>
        </p:txBody>
      </p:sp>
      <p:sp>
        <p:nvSpPr>
          <p:cNvPr id="62" name="文本框"/>
          <p:cNvSpPr>
            <a:spLocks noGrp="1"/>
          </p:cNvSpPr>
          <p:nvPr>
            <p:ph type="body" idx="1"/>
          </p:nvPr>
        </p:nvSpPr>
        <p:spPr>
          <a:xfrm rot="0">
            <a:off x="677334" y="2160589"/>
            <a:ext cx="8596800" cy="38808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 The end users in employee performance analysis include:</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00000"/>
              </a:lnSpc>
              <a:spcBef>
                <a:spcPts val="10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00000"/>
              </a:lnSpc>
              <a:spcBef>
                <a:spcPts val="10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457073" indent="-320040" algn="l">
              <a:lnSpc>
                <a:spcPct val="100000"/>
              </a:lnSpc>
              <a:spcBef>
                <a:spcPts val="100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 Human Resource management professionals.</a:t>
            </a:r>
            <a:endParaRPr lang="en-US" altLang="zh-CN" sz="1400" b="0" i="0" u="none" strike="noStrike" kern="0" cap="none" spc="0" baseline="0">
              <a:solidFill>
                <a:srgbClr val="000000"/>
              </a:solidFill>
              <a:latin typeface="Arial" pitchFamily="0" charset="0"/>
              <a:ea typeface="Arial" pitchFamily="0" charset="0"/>
              <a:cs typeface="Lucida Sans"/>
            </a:endParaRPr>
          </a:p>
          <a:p>
            <a:pPr marL="457073" indent="-320040" algn="l">
              <a:lnSpc>
                <a:spcPct val="100000"/>
              </a:lnSpc>
              <a:spcBef>
                <a:spcPts val="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Data Analysts.</a:t>
            </a:r>
            <a:endParaRPr lang="en-US" altLang="zh-CN" sz="1400" b="0" i="0" u="none" strike="noStrike" kern="0" cap="none" spc="0" baseline="0">
              <a:solidFill>
                <a:srgbClr val="000000"/>
              </a:solidFill>
              <a:latin typeface="Arial" pitchFamily="0" charset="0"/>
              <a:ea typeface="Arial" pitchFamily="0" charset="0"/>
              <a:cs typeface="Lucida Sans"/>
            </a:endParaRPr>
          </a:p>
          <a:p>
            <a:pPr marL="457073" indent="-320040" algn="l">
              <a:lnSpc>
                <a:spcPct val="100000"/>
              </a:lnSpc>
              <a:spcBef>
                <a:spcPts val="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Team Leaders.</a:t>
            </a:r>
            <a:endParaRPr lang="en-US" altLang="zh-CN" sz="1400" b="0" i="0" u="none" strike="noStrike" kern="0" cap="none" spc="0" baseline="0">
              <a:solidFill>
                <a:srgbClr val="000000"/>
              </a:solidFill>
              <a:latin typeface="Arial" pitchFamily="0" charset="0"/>
              <a:ea typeface="Arial" pitchFamily="0" charset="0"/>
              <a:cs typeface="Lucida Sans"/>
            </a:endParaRPr>
          </a:p>
          <a:p>
            <a:pPr marL="457073" indent="-320040" algn="l">
              <a:lnSpc>
                <a:spcPct val="100000"/>
              </a:lnSpc>
              <a:spcBef>
                <a:spcPts val="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 Superiors.</a:t>
            </a:r>
            <a:endParaRPr lang="en-US" altLang="zh-CN" sz="1400" b="0" i="0" u="none" strike="noStrike" kern="0" cap="none" spc="0" baseline="0">
              <a:solidFill>
                <a:srgbClr val="000000"/>
              </a:solidFill>
              <a:latin typeface="Arial" pitchFamily="0" charset="0"/>
              <a:ea typeface="Arial" pitchFamily="0" charset="0"/>
              <a:cs typeface="Lucida Sans"/>
            </a:endParaRPr>
          </a:p>
          <a:p>
            <a:pPr marL="457073" indent="-320040" algn="l">
              <a:lnSpc>
                <a:spcPct val="100000"/>
              </a:lnSpc>
              <a:spcBef>
                <a:spcPts val="0"/>
              </a:spcBef>
              <a:spcAft>
                <a:spcPts val="0"/>
              </a:spcAft>
              <a:buSzPts val="1440"/>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Lucida Sans"/>
              </a:rPr>
              <a:t> Department supervisors.</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00000"/>
              </a:lnSpc>
              <a:spcBef>
                <a:spcPts val="100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pic>
        <p:nvPicPr>
          <p:cNvPr id="63" name="图片"/>
          <p:cNvPicPr>
            <a:picLocks/>
          </p:cNvPicPr>
          <p:nvPr/>
        </p:nvPicPr>
        <p:blipFill>
          <a:blip r:embed="rId1" cstate="print"/>
          <a:stretch>
            <a:fillRect/>
          </a:stretch>
        </p:blipFill>
        <p:spPr>
          <a:xfrm rot="0">
            <a:off x="1406613" y="6419141"/>
            <a:ext cx="9378775" cy="151875"/>
          </a:xfrm>
          <a:prstGeom prst="rect"/>
          <a:noFill/>
          <a:ln w="12700" cmpd="sng" cap="flat">
            <a:noFill/>
            <a:prstDash val="solid"/>
            <a:round/>
          </a:ln>
        </p:spPr>
      </p:pic>
      <p:sp>
        <p:nvSpPr>
          <p:cNvPr id="64" name="矩形"/>
          <p:cNvSpPr>
            <a:spLocks/>
          </p:cNvSpPr>
          <p:nvPr/>
        </p:nvSpPr>
        <p:spPr>
          <a:xfrm rot="0">
            <a:off x="-110988" y="3042920"/>
            <a:ext cx="6659400" cy="444299"/>
          </a:xfrm>
          <a:prstGeom prst="rect"/>
          <a:noFill/>
          <a:ln w="12700" cmpd="sng" cap="flat">
            <a:noFill/>
            <a:prstDash val="solid"/>
            <a:round/>
          </a:ln>
        </p:spPr>
      </p:sp>
    </p:spTree>
    <p:extLst>
      <p:ext uri="{BB962C8B-B14F-4D97-AF65-F5344CB8AC3E}">
        <p14:creationId xmlns:p14="http://schemas.microsoft.com/office/powerpoint/2010/main" val="11208392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883599"/>
            <a:ext cx="3854400" cy="1642099"/>
          </a:xfrm>
          <a:prstGeom prst="rect"/>
          <a:noFill/>
          <a:ln w="12700" cmpd="sng" cap="flat">
            <a:noFill/>
            <a:prstDash val="solid"/>
            <a:round/>
          </a:ln>
        </p:spPr>
        <p:txBody>
          <a:bodyPr vert="horz" wrap="square" lIns="0" tIns="13325" rIns="0" bIns="0" anchor="b" anchorCtr="0">
            <a:prstTxWarp prst="textNoShape"/>
            <a:spAutoFit/>
          </a:bodyPr>
          <a:lstStyle/>
          <a:p>
            <a:pPr marL="12700" indent="0" algn="l">
              <a:lnSpc>
                <a:spcPct val="100000"/>
              </a:lnSpc>
              <a:spcBef>
                <a:spcPts val="0"/>
              </a:spcBef>
              <a:spcAft>
                <a:spcPts val="0"/>
              </a:spcAft>
              <a:buNone/>
            </a:pPr>
            <a:r>
              <a:rPr lang="en-US" altLang="zh-CN" sz="3600" b="1" i="0" u="sng" strike="noStrike" kern="0" cap="none" spc="0" baseline="0">
                <a:solidFill>
                  <a:srgbClr val="000000"/>
                </a:solidFill>
                <a:latin typeface="Arial" pitchFamily="0" charset="0"/>
                <a:ea typeface="Arial" pitchFamily="0" charset="0"/>
                <a:cs typeface="Lucida Sans"/>
              </a:rPr>
              <a:t>OUR SOLUTION AND ITS VALUE PROPOSITION</a:t>
            </a:r>
            <a:endParaRPr lang="zh-CN" altLang="en-US" sz="2000" b="0" i="0" u="sng" strike="noStrike" kern="0" cap="none" spc="0" baseline="0">
              <a:solidFill>
                <a:srgbClr val="000000"/>
              </a:solidFill>
              <a:latin typeface="Arial" pitchFamily="0" charset="0"/>
              <a:ea typeface="Arial" pitchFamily="0" charset="0"/>
              <a:cs typeface="Lucida Sans"/>
            </a:endParaRPr>
          </a:p>
        </p:txBody>
      </p:sp>
      <p:sp>
        <p:nvSpPr>
          <p:cNvPr id="72" name="文本框"/>
          <p:cNvSpPr>
            <a:spLocks noGrp="1"/>
          </p:cNvSpPr>
          <p:nvPr>
            <p:ph type="body" idx="2"/>
          </p:nvPr>
        </p:nvSpPr>
        <p:spPr>
          <a:xfrm rot="0">
            <a:off x="677272" y="3004022"/>
            <a:ext cx="3854400" cy="4267200"/>
          </a:xfrm>
          <a:prstGeom prst="rect"/>
          <a:noFill/>
          <a:ln w="12700" cmpd="sng" cap="flat">
            <a:noFill/>
            <a:prstDash val="solid"/>
            <a:round/>
          </a:ln>
        </p:spPr>
        <p:txBody>
          <a:bodyPr vert="horz" wrap="square" lIns="91425" tIns="45700" rIns="91425" bIns="45700" anchor="t" anchorCtr="0">
            <a:prstTxWarp prst="textNoShape"/>
          </a:bodyPr>
          <a:lstStyle/>
          <a:p>
            <a:pPr marL="457200" indent="-381000" algn="l">
              <a:lnSpc>
                <a:spcPct val="100000"/>
              </a:lnSpc>
              <a:spcBef>
                <a:spcPts val="0"/>
              </a:spcBef>
              <a:spcAft>
                <a:spcPts val="0"/>
              </a:spcAft>
              <a:buSzPts val="2400"/>
              <a:buFont typeface="Droid Sans" pitchFamily="0" charset="0"/>
              <a:buChar char="●"/>
            </a:pPr>
            <a:r>
              <a:rPr lang="en-US" altLang="zh-CN" sz="2400" b="0" i="0" u="none" strike="noStrike" kern="0" cap="none" spc="0" baseline="0">
                <a:solidFill>
                  <a:srgbClr val="000000"/>
                </a:solidFill>
                <a:latin typeface="Arial" pitchFamily="0" charset="0"/>
                <a:ea typeface="Arial" pitchFamily="0" charset="0"/>
                <a:cs typeface="Lucida Sans"/>
              </a:rPr>
              <a:t>Filtering- purpose to fill the missing values.</a:t>
            </a:r>
            <a:endParaRPr lang="en-US" altLang="zh-CN" sz="1400" b="0" i="0" u="none" strike="noStrike" kern="0" cap="none" spc="0" baseline="0">
              <a:solidFill>
                <a:srgbClr val="000000"/>
              </a:solidFill>
              <a:latin typeface="Arial" pitchFamily="0" charset="0"/>
              <a:ea typeface="Arial" pitchFamily="0" charset="0"/>
              <a:cs typeface="Lucida Sans"/>
            </a:endParaRPr>
          </a:p>
          <a:p>
            <a:pPr marL="457200" indent="-381000" algn="l">
              <a:lnSpc>
                <a:spcPct val="100000"/>
              </a:lnSpc>
              <a:spcBef>
                <a:spcPts val="0"/>
              </a:spcBef>
              <a:spcAft>
                <a:spcPts val="0"/>
              </a:spcAft>
              <a:buSzPts val="2400"/>
              <a:buFont typeface="Droid Sans" pitchFamily="0" charset="0"/>
              <a:buChar char="●"/>
            </a:pPr>
            <a:r>
              <a:rPr lang="en-US" altLang="zh-CN" sz="2400" b="0" i="0" u="none" strike="noStrike" kern="0" cap="none" spc="0" baseline="0">
                <a:solidFill>
                  <a:srgbClr val="000000"/>
                </a:solidFill>
                <a:latin typeface="Arial" pitchFamily="0" charset="0"/>
                <a:ea typeface="Arial" pitchFamily="0" charset="0"/>
                <a:cs typeface="Lucida Sans"/>
              </a:rPr>
              <a:t>Conditional formatting- blank values.</a:t>
            </a:r>
            <a:endParaRPr lang="en-US" altLang="zh-CN" sz="1400" b="0" i="0" u="none" strike="noStrike" kern="0" cap="none" spc="0" baseline="0">
              <a:solidFill>
                <a:srgbClr val="000000"/>
              </a:solidFill>
              <a:latin typeface="Arial" pitchFamily="0" charset="0"/>
              <a:ea typeface="Arial" pitchFamily="0" charset="0"/>
              <a:cs typeface="Lucida Sans"/>
            </a:endParaRPr>
          </a:p>
          <a:p>
            <a:pPr marL="457200" indent="-381000" algn="l">
              <a:lnSpc>
                <a:spcPct val="100000"/>
              </a:lnSpc>
              <a:spcBef>
                <a:spcPts val="0"/>
              </a:spcBef>
              <a:spcAft>
                <a:spcPts val="0"/>
              </a:spcAft>
              <a:buSzPts val="2400"/>
              <a:buFont typeface="Droid Sans" pitchFamily="0" charset="0"/>
              <a:buChar char="●"/>
            </a:pPr>
            <a:r>
              <a:rPr lang="en-US" altLang="zh-CN" sz="2400" b="0" i="0" u="none" strike="noStrike" kern="0" cap="none" spc="0" baseline="0">
                <a:solidFill>
                  <a:srgbClr val="000000"/>
                </a:solidFill>
                <a:latin typeface="Arial" pitchFamily="0" charset="0"/>
                <a:ea typeface="Arial" pitchFamily="0" charset="0"/>
                <a:cs typeface="Lucida Sans"/>
              </a:rPr>
              <a:t>Usage- Pivot table and data chart.</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11765455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800" cy="13209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3600" b="1" i="0" u="sng" strike="noStrike" kern="0" cap="none" spc="0" baseline="0">
                <a:solidFill>
                  <a:srgbClr val="000000"/>
                </a:solidFill>
                <a:latin typeface="Arial" pitchFamily="0" charset="0"/>
                <a:ea typeface="Arial" pitchFamily="0" charset="0"/>
                <a:cs typeface="Lucida Sans"/>
              </a:rPr>
              <a:t>Dataset Description</a:t>
            </a:r>
            <a:endParaRPr lang="zh-CN" altLang="en-US" sz="3600" b="0" i="0" u="sng" strike="noStrike" kern="0" cap="none" spc="0" baseline="0">
              <a:solidFill>
                <a:srgbClr val="000000"/>
              </a:solidFill>
              <a:latin typeface="Arial" pitchFamily="0" charset="0"/>
              <a:ea typeface="Arial" pitchFamily="0" charset="0"/>
              <a:cs typeface="Lucida Sans"/>
            </a:endParaRPr>
          </a:p>
        </p:txBody>
      </p:sp>
      <p:sp>
        <p:nvSpPr>
          <p:cNvPr id="74" name="文本框"/>
          <p:cNvSpPr>
            <a:spLocks noGrp="1"/>
          </p:cNvSpPr>
          <p:nvPr>
            <p:ph type="body" idx="1"/>
          </p:nvPr>
        </p:nvSpPr>
        <p:spPr>
          <a:xfrm rot="0">
            <a:off x="677334" y="1524000"/>
            <a:ext cx="8596800" cy="45174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80000"/>
              </a:lnSpc>
              <a:spcBef>
                <a:spcPts val="0"/>
              </a:spcBef>
              <a:spcAft>
                <a:spcPts val="0"/>
              </a:spcAft>
              <a:buNone/>
            </a:pPr>
            <a:endParaRPr lang="en-US" altLang="zh-CN" sz="1300" b="0" i="0" u="none" strike="noStrike" kern="0" cap="none" spc="0" baseline="0">
              <a:solidFill>
                <a:srgbClr val="000000"/>
              </a:solidFill>
              <a:latin typeface="Arial" pitchFamily="0" charset="0"/>
              <a:ea typeface="Arial" pitchFamily="0" charset="0"/>
              <a:cs typeface="Lucida Sans"/>
            </a:endParaRPr>
          </a:p>
          <a:p>
            <a:pPr marL="0" indent="0" algn="l">
              <a:lnSpc>
                <a:spcPct val="80000"/>
              </a:lnSpc>
              <a:spcBef>
                <a:spcPts val="0"/>
              </a:spcBef>
              <a:spcAft>
                <a:spcPts val="0"/>
              </a:spcAft>
              <a:buNone/>
            </a:pPr>
            <a:endParaRPr lang="en-US" altLang="zh-CN" sz="1300" b="0" i="0" u="none" strike="noStrike" kern="0" cap="none" spc="0" baseline="0">
              <a:solidFill>
                <a:srgbClr val="000000"/>
              </a:solidFill>
              <a:latin typeface="Arial" pitchFamily="0" charset="0"/>
              <a:ea typeface="Arial" pitchFamily="0" charset="0"/>
              <a:cs typeface="Lucida Sans"/>
            </a:endParaRPr>
          </a:p>
          <a:p>
            <a:pPr marL="342773" indent="-321183" algn="l">
              <a:lnSpc>
                <a:spcPct val="80000"/>
              </a:lnSpc>
              <a:spcBef>
                <a:spcPts val="0"/>
              </a:spcBef>
              <a:spcAft>
                <a:spcPts val="0"/>
              </a:spcAft>
              <a:buSzPts val="1440"/>
              <a:buFontTx/>
              <a:buAutoNum type="arabicPeriod"/>
            </a:pPr>
            <a:r>
              <a:rPr lang="en-US" altLang="zh-CN" sz="1300" b="1" i="0" u="none" strike="noStrike" kern="0" cap="none" spc="0" baseline="0">
                <a:solidFill>
                  <a:srgbClr val="000000"/>
                </a:solidFill>
                <a:latin typeface="Arial" pitchFamily="0" charset="0"/>
                <a:ea typeface="Arial" pitchFamily="0" charset="0"/>
                <a:cs typeface="Lucida Sans"/>
              </a:rPr>
              <a:t>Employee data set- Kaggle</a:t>
            </a:r>
            <a:endParaRPr lang="en-US" altLang="zh-CN" sz="1300" b="1" i="0" u="none" strike="noStrike" kern="0" cap="none" spc="0" baseline="0">
              <a:solidFill>
                <a:srgbClr val="000000"/>
              </a:solidFill>
              <a:latin typeface="Arial" pitchFamily="0" charset="0"/>
              <a:ea typeface="Arial" pitchFamily="0" charset="0"/>
              <a:cs typeface="Lucida Sans"/>
            </a:endParaRPr>
          </a:p>
          <a:p>
            <a:pPr marL="0" indent="0" algn="l">
              <a:lnSpc>
                <a:spcPct val="80000"/>
              </a:lnSpc>
              <a:spcBef>
                <a:spcPts val="0"/>
              </a:spcBef>
              <a:spcAft>
                <a:spcPts val="0"/>
              </a:spcAft>
              <a:buNone/>
            </a:pPr>
            <a:endParaRPr lang="en-US" altLang="zh-CN" sz="1300" b="1" i="0" u="none" strike="noStrike" kern="0" cap="none" spc="0" baseline="0">
              <a:solidFill>
                <a:srgbClr val="000000"/>
              </a:solidFill>
              <a:latin typeface="Arial" pitchFamily="0" charset="0"/>
              <a:ea typeface="Arial" pitchFamily="0" charset="0"/>
              <a:cs typeface="Lucida Sans"/>
            </a:endParaRPr>
          </a:p>
          <a:p>
            <a:pPr marL="342773" indent="-321183" algn="l">
              <a:lnSpc>
                <a:spcPct val="80000"/>
              </a:lnSpc>
              <a:spcBef>
                <a:spcPts val="0"/>
              </a:spcBef>
              <a:spcAft>
                <a:spcPts val="0"/>
              </a:spcAft>
              <a:buSzPts val="1440"/>
              <a:buFontTx/>
              <a:buAutoNum type="arabicPeriod"/>
            </a:pPr>
            <a:r>
              <a:rPr lang="en-US" altLang="zh-CN" sz="1300" b="1" i="0" u="none" strike="noStrike" kern="0" cap="none" spc="0" baseline="0">
                <a:solidFill>
                  <a:srgbClr val="000000"/>
                </a:solidFill>
                <a:latin typeface="Arial" pitchFamily="0" charset="0"/>
                <a:ea typeface="Arial" pitchFamily="0" charset="0"/>
                <a:cs typeface="Lucida Sans"/>
              </a:rPr>
              <a:t>There are 26 features</a:t>
            </a:r>
            <a:endParaRPr lang="en-US" altLang="zh-CN" sz="1300" b="1" i="0" u="none" strike="noStrike" kern="0" cap="none" spc="0" baseline="0">
              <a:solidFill>
                <a:srgbClr val="000000"/>
              </a:solidFill>
              <a:latin typeface="Arial" pitchFamily="0" charset="0"/>
              <a:ea typeface="Arial" pitchFamily="0" charset="0"/>
              <a:cs typeface="Lucida Sans"/>
            </a:endParaRPr>
          </a:p>
          <a:p>
            <a:pPr marL="342773" indent="-321183" algn="l">
              <a:lnSpc>
                <a:spcPct val="80000"/>
              </a:lnSpc>
              <a:spcBef>
                <a:spcPts val="1000"/>
              </a:spcBef>
              <a:spcAft>
                <a:spcPts val="0"/>
              </a:spcAft>
              <a:buSzPts val="1440"/>
              <a:buFontTx/>
              <a:buAutoNum type="arabicPeriod"/>
            </a:pPr>
            <a:r>
              <a:rPr lang="en-US" altLang="zh-CN" sz="1300" b="1" i="0" u="none" strike="noStrike" kern="0" cap="none" spc="0" baseline="0">
                <a:solidFill>
                  <a:srgbClr val="000000"/>
                </a:solidFill>
                <a:latin typeface="Arial" pitchFamily="0" charset="0"/>
                <a:ea typeface="Arial" pitchFamily="0" charset="0"/>
                <a:cs typeface="Lucida Sans"/>
              </a:rPr>
              <a:t>The important ten features are,</a:t>
            </a:r>
            <a:endParaRPr lang="en-US" altLang="zh-CN" sz="1300" b="1" i="0" u="none" strike="noStrike" kern="0" cap="none" spc="0" baseline="0">
              <a:solidFill>
                <a:srgbClr val="000000"/>
              </a:solidFill>
              <a:latin typeface="Arial" pitchFamily="0" charset="0"/>
              <a:ea typeface="Arial" pitchFamily="0" charset="0"/>
              <a:cs typeface="Lucida Sans"/>
            </a:endParaRPr>
          </a:p>
          <a:p>
            <a:pPr marL="0" indent="0" algn="l">
              <a:lnSpc>
                <a:spcPct val="80000"/>
              </a:lnSpc>
              <a:spcBef>
                <a:spcPts val="1000"/>
              </a:spcBef>
              <a:spcAft>
                <a:spcPts val="0"/>
              </a:spcAft>
              <a:buNone/>
            </a:pPr>
            <a:endParaRPr lang="en-US" altLang="zh-CN" sz="13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100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Employment ID</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First name</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Last name</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Gender</a:t>
            </a:r>
            <a:endParaRPr lang="en-US" altLang="zh-CN" sz="13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Employee status</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Employee type</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Employee classification</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Performance score</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Current employee ratings</a:t>
            </a:r>
            <a:endParaRPr lang="en-US" altLang="zh-CN" sz="1000" b="0" i="0" u="none" strike="noStrike" kern="0" cap="none" spc="0" baseline="0">
              <a:solidFill>
                <a:srgbClr val="000000"/>
              </a:solidFill>
              <a:latin typeface="Arial" pitchFamily="0" charset="0"/>
              <a:ea typeface="Arial" pitchFamily="0" charset="0"/>
              <a:cs typeface="Lucida Sans"/>
            </a:endParaRPr>
          </a:p>
          <a:p>
            <a:pPr marL="914400" indent="-313055" algn="l">
              <a:lnSpc>
                <a:spcPct val="80000"/>
              </a:lnSpc>
              <a:spcBef>
                <a:spcPts val="0"/>
              </a:spcBef>
              <a:spcAft>
                <a:spcPts val="0"/>
              </a:spcAft>
              <a:buSzPts val="1440"/>
              <a:buFont typeface="Droid Sans" pitchFamily="0" charset="0"/>
              <a:buChar char="●"/>
            </a:pPr>
            <a:r>
              <a:rPr lang="en-US" altLang="zh-CN" sz="1300" b="0" i="0" u="none" strike="noStrike" kern="0" cap="none" spc="0" baseline="0">
                <a:solidFill>
                  <a:srgbClr val="000000"/>
                </a:solidFill>
                <a:latin typeface="Arial" pitchFamily="0" charset="0"/>
                <a:ea typeface="Arial" pitchFamily="0" charset="0"/>
                <a:cs typeface="Lucida Sans"/>
              </a:rPr>
              <a:t>Business units</a:t>
            </a:r>
            <a:endParaRPr lang="en-US" altLang="zh-CN" sz="1000" b="0" i="0" u="none" strike="noStrike" kern="0" cap="none" spc="0" baseline="0">
              <a:solidFill>
                <a:srgbClr val="000000"/>
              </a:solidFill>
              <a:latin typeface="Arial" pitchFamily="0" charset="0"/>
              <a:ea typeface="Arial" pitchFamily="0" charset="0"/>
              <a:cs typeface="Lucida Sans"/>
            </a:endParaRPr>
          </a:p>
          <a:p>
            <a:pPr lvl="1" marL="400050" indent="0" algn="l">
              <a:lnSpc>
                <a:spcPct val="80000"/>
              </a:lnSpc>
              <a:spcBef>
                <a:spcPts val="1000"/>
              </a:spcBef>
              <a:spcAft>
                <a:spcPts val="0"/>
              </a:spcAft>
              <a:buNone/>
            </a:pPr>
            <a:endParaRPr lang="zh-CN" altLang="en-US" sz="12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482125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77334" y="609600"/>
            <a:ext cx="8596800" cy="66419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Arial" pitchFamily="0" charset="0"/>
                <a:ea typeface="Arial" pitchFamily="0" charset="0"/>
                <a:cs typeface="Lucida Sans"/>
              </a:rPr>
              <a:t>THE "WOW" IN OUR SOLUTION</a:t>
            </a:r>
            <a:endParaRPr lang="zh-CN" altLang="en-US" sz="4250" b="1" i="0" u="sng" strike="noStrike" kern="0" cap="none" spc="0" baseline="0">
              <a:solidFill>
                <a:srgbClr val="000000"/>
              </a:solidFill>
              <a:latin typeface="Arial" pitchFamily="0" charset="0"/>
              <a:ea typeface="Arial" pitchFamily="0" charset="0"/>
              <a:cs typeface="Lucida Sans"/>
            </a:endParaRPr>
          </a:p>
        </p:txBody>
      </p:sp>
      <p:sp>
        <p:nvSpPr>
          <p:cNvPr id="77" name="文本框"/>
          <p:cNvSpPr>
            <a:spLocks noGrp="1"/>
          </p:cNvSpPr>
          <p:nvPr>
            <p:ph type="body" idx="1"/>
          </p:nvPr>
        </p:nvSpPr>
        <p:spPr>
          <a:xfrm rot="0">
            <a:off x="3728149" y="2775838"/>
            <a:ext cx="6740400" cy="3880799"/>
          </a:xfrm>
          <a:prstGeom prst="rect"/>
          <a:noFill/>
          <a:ln w="12700" cmpd="sng" cap="flat">
            <a:noFill/>
            <a:prstDash val="solid"/>
            <a:round/>
          </a:ln>
        </p:spPr>
        <p:txBody>
          <a:bodyPr vert="horz" wrap="square" lIns="91425" tIns="45700" rIns="91425" bIns="45700" anchor="t" anchorCtr="0">
            <a:prstTxWarp prst="textNoShape"/>
          </a:bodyPr>
          <a:lstStyle/>
          <a:p>
            <a:pPr marL="342900" indent="-318516" algn="l">
              <a:lnSpc>
                <a:spcPct val="80000"/>
              </a:lnSpc>
              <a:spcBef>
                <a:spcPts val="0"/>
              </a:spcBef>
              <a:spcAft>
                <a:spcPts val="0"/>
              </a:spcAft>
              <a:buSzPts val="1440"/>
              <a:buFont typeface="Droid Sans" pitchFamily="0" charset="0"/>
              <a:buChar char="●"/>
            </a:pPr>
            <a:r>
              <a:rPr lang="en-US" altLang="zh-CN" sz="27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These include the categories such as Levels in very high, high, medium, low, etc...</a:t>
            </a:r>
            <a:endParaRPr lang="en-US" altLang="zh-CN" sz="1200" b="0" i="0" u="none" strike="noStrike" kern="0" cap="none" spc="0" baseline="0">
              <a:solidFill>
                <a:srgbClr val="000000"/>
              </a:solidFill>
              <a:latin typeface="Arial" pitchFamily="0" charset="0"/>
              <a:ea typeface="Arial" pitchFamily="0" charset="0"/>
              <a:cs typeface="Lucida Sans"/>
            </a:endParaRPr>
          </a:p>
          <a:p>
            <a:pPr marL="342900" indent="-180340" algn="l">
              <a:lnSpc>
                <a:spcPct val="80000"/>
              </a:lnSpc>
              <a:spcBef>
                <a:spcPts val="1000"/>
              </a:spcBef>
              <a:spcAft>
                <a:spcPts val="0"/>
              </a:spcAft>
              <a:buNone/>
            </a:pPr>
            <a:endParaRPr lang="en-US" altLang="zh-CN" sz="27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342900" indent="-318516" algn="l">
              <a:lnSpc>
                <a:spcPct val="80000"/>
              </a:lnSpc>
              <a:spcBef>
                <a:spcPts val="1000"/>
              </a:spcBef>
              <a:spcAft>
                <a:spcPts val="0"/>
              </a:spcAft>
              <a:buSzPts val="1440"/>
              <a:buFont typeface="Droid Sans" pitchFamily="0" charset="0"/>
              <a:buChar char="●"/>
            </a:pPr>
            <a:r>
              <a:rPr lang="en-US" altLang="zh-CN" sz="27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for analysing the employees performance. </a:t>
            </a:r>
            <a:endParaRPr lang="en-US" altLang="zh-CN" sz="1200" b="0" i="0" u="none" strike="noStrike" kern="0" cap="none" spc="0" baseline="0">
              <a:solidFill>
                <a:srgbClr val="000000"/>
              </a:solidFill>
              <a:latin typeface="Arial" pitchFamily="0" charset="0"/>
              <a:ea typeface="Arial" pitchFamily="0" charset="0"/>
              <a:cs typeface="Lucida Sans"/>
            </a:endParaRPr>
          </a:p>
          <a:p>
            <a:pPr marL="0" indent="0" algn="l">
              <a:lnSpc>
                <a:spcPct val="80000"/>
              </a:lnSpc>
              <a:spcBef>
                <a:spcPts val="1000"/>
              </a:spcBef>
              <a:spcAft>
                <a:spcPts val="0"/>
              </a:spcAft>
              <a:buNone/>
            </a:pPr>
            <a:endParaRPr lang="zh-CN" altLang="en-US" sz="2700" b="0" i="0" u="none" strike="noStrike" kern="0" cap="none" spc="0" baseline="0">
              <a:solidFill>
                <a:srgbClr val="000000"/>
              </a:solidFill>
              <a:latin typeface="Arial" pitchFamily="0" charset="0"/>
              <a:ea typeface="Arial" pitchFamily="0" charset="0"/>
              <a:cs typeface="Lucida Sans"/>
            </a:endParaRPr>
          </a:p>
        </p:txBody>
      </p:sp>
      <p:sp>
        <p:nvSpPr>
          <p:cNvPr id="78"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1200" cap="none" spc="0" baseline="0">
              <a:solidFill>
                <a:srgbClr val="1B212C"/>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2591537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82C7A5"/>
      </a:dk2>
      <a:lt2>
        <a:srgbClr val="D9D9D9"/>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focus">
      <a:majorFont>
        <a:latin typeface=""/>
        <a:ea typeface=""/>
        <a:cs typeface=""/>
      </a:majorFont>
      <a:minorFont>
        <a:latin typeface=""/>
        <a:ea typeface=""/>
        <a:cs typeface=""/>
      </a:minorFont>
    </a:fontScheme>
    <a:fmtScheme name="focu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1</cp:revision>
  <dcterms:modified xsi:type="dcterms:W3CDTF">2024-08-30T03:39:42Z</dcterms:modified>
</cp:coreProperties>
</file>