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0667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Sources for the Welfare Measures to ESM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7924800" cy="373380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dirty="0" smtClean="0"/>
              <a:t>Budgetary Component out of the Total Budgetary Allocation for the year.</a:t>
            </a:r>
          </a:p>
          <a:p>
            <a:pPr marL="514350" indent="-514350" algn="l"/>
            <a:endParaRPr lang="en-US" dirty="0" smtClean="0"/>
          </a:p>
          <a:p>
            <a:pPr marL="514350" indent="-514350" algn="l"/>
            <a:r>
              <a:rPr lang="en-US" dirty="0" smtClean="0"/>
              <a:t>2.  Bank Interest.</a:t>
            </a:r>
          </a:p>
          <a:p>
            <a:pPr marL="514350" indent="-514350" algn="l"/>
            <a:endParaRPr lang="en-US" dirty="0" smtClean="0"/>
          </a:p>
          <a:p>
            <a:pPr marL="514350" indent="-514350" algn="l"/>
            <a:r>
              <a:rPr lang="en-US" dirty="0" smtClean="0"/>
              <a:t>3.  Flag Day Collections.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Budgetary Component for the Welfare Measures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382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Allotment</a:t>
                      </a:r>
                    </a:p>
                    <a:p>
                      <a:pPr algn="ctr"/>
                      <a:r>
                        <a:rPr lang="en-US" dirty="0" smtClean="0"/>
                        <a:t>Rs. In </a:t>
                      </a:r>
                      <a:r>
                        <a:rPr lang="en-US" dirty="0" err="1" smtClean="0"/>
                        <a:t>lakhs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Component for Welfare Measures</a:t>
                      </a:r>
                    </a:p>
                    <a:p>
                      <a:r>
                        <a:rPr lang="en-US" sz="1400" dirty="0" smtClean="0"/>
                        <a:t>Rs. In </a:t>
                      </a:r>
                      <a:r>
                        <a:rPr lang="en-US" sz="1400" dirty="0" err="1" smtClean="0"/>
                        <a:t>lakhs</a:t>
                      </a:r>
                      <a:endParaRPr lang="en-US" sz="1400" dirty="0"/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rPr lang="en-US" dirty="0" smtClean="0"/>
                        <a:t>2020-2021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40.99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Armed Forces Flag Day Fund Position </a:t>
            </a:r>
            <a:br>
              <a:rPr lang="en-US" sz="3600" dirty="0" smtClean="0"/>
            </a:br>
            <a:r>
              <a:rPr lang="en-US" sz="3600" dirty="0" smtClean="0"/>
              <a:t>As on 31.03.2022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399"/>
            <a:ext cx="9144000" cy="2590801"/>
          </a:xfrm>
        </p:spPr>
        <p:txBody>
          <a:bodyPr>
            <a:normAutofit fontScale="92500" lnSpcReduction="10000"/>
          </a:bodyPr>
          <a:lstStyle/>
          <a:p>
            <a:pPr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A</a:t>
            </a:r>
            <a:r>
              <a:rPr lang="en-IN" dirty="0" smtClean="0"/>
              <a:t>FFD </a:t>
            </a:r>
            <a:r>
              <a:rPr lang="en-IN" dirty="0" smtClean="0"/>
              <a:t>Fund</a:t>
            </a:r>
            <a:r>
              <a:rPr lang="en-US" dirty="0" smtClean="0"/>
              <a:t> </a:t>
            </a:r>
            <a:r>
              <a:rPr lang="en-US" dirty="0" smtClean="0"/>
              <a:t>collection kept </a:t>
            </a:r>
            <a:r>
              <a:rPr lang="en-US" dirty="0" smtClean="0"/>
              <a:t>	</a:t>
            </a:r>
          </a:p>
          <a:p>
            <a:pPr>
              <a:buNone/>
              <a:defRPr/>
            </a:pPr>
            <a:r>
              <a:rPr lang="en-US" dirty="0" smtClean="0"/>
              <a:t>as </a:t>
            </a:r>
            <a:r>
              <a:rPr lang="en-US" dirty="0" smtClean="0"/>
              <a:t>Corpus (as Fixed Deposit</a:t>
            </a:r>
            <a:r>
              <a:rPr lang="en-US" dirty="0" smtClean="0"/>
              <a:t>)        - Rs</a:t>
            </a:r>
            <a:r>
              <a:rPr lang="en-US" dirty="0" smtClean="0"/>
              <a:t>.  11,36,03,550/-</a:t>
            </a:r>
          </a:p>
          <a:p>
            <a:pPr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Savings Bank			</a:t>
            </a:r>
            <a:r>
              <a:rPr lang="en-US" dirty="0" smtClean="0"/>
              <a:t>    - Rs</a:t>
            </a:r>
            <a:r>
              <a:rPr lang="en-US" dirty="0" smtClean="0"/>
              <a:t>.      83,41,578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65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Sources for the Welfare Measures to ESM </vt:lpstr>
      <vt:lpstr>Budgetary Component for the Welfare Measures</vt:lpstr>
      <vt:lpstr>Armed Forces Flag Day Fund Position  As on 31.03.2022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Sources for the Welfare Measures to ESM </dc:title>
  <dc:creator>User</dc:creator>
  <cp:lastModifiedBy>User</cp:lastModifiedBy>
  <cp:revision>7</cp:revision>
  <dcterms:created xsi:type="dcterms:W3CDTF">2006-08-16T00:00:00Z</dcterms:created>
  <dcterms:modified xsi:type="dcterms:W3CDTF">2022-05-12T06:11:35Z</dcterms:modified>
</cp:coreProperties>
</file>