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2"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18110" y="3259605"/>
            <a:ext cx="10488867" cy="1938992"/>
          </a:xfrm>
          <a:prstGeom prst="rect">
            <a:avLst/>
          </a:prstGeom>
          <a:noFill/>
        </p:spPr>
        <p:txBody>
          <a:bodyPr wrap="square" rtlCol="0">
            <a:spAutoFit/>
          </a:bodyPr>
          <a:lstStyle/>
          <a:p>
            <a:r>
              <a:rPr lang="en-US" sz="2400" b="1" dirty="0"/>
              <a:t>STUDENT NAME</a:t>
            </a:r>
            <a:r>
              <a:rPr lang="en-IN" sz="2400" b="1" dirty="0"/>
              <a:t> :</a:t>
            </a:r>
            <a:r>
              <a:rPr lang="en-US" b="1" dirty="0"/>
              <a:t>  PAVITHRA K</a:t>
            </a:r>
          </a:p>
          <a:p>
            <a:r>
              <a:rPr lang="en-US" sz="2400" b="1" dirty="0"/>
              <a:t>REGISTER NO    </a:t>
            </a:r>
            <a:r>
              <a:rPr lang="en-IN" sz="2400" b="1" dirty="0"/>
              <a:t> </a:t>
            </a:r>
            <a:r>
              <a:rPr lang="en-US" sz="2400" b="1" dirty="0"/>
              <a:t> :  312203348</a:t>
            </a:r>
            <a:endParaRPr lang="en-IN" sz="2400" b="1" dirty="0"/>
          </a:p>
          <a:p>
            <a:r>
              <a:rPr lang="en-IN" sz="2400" b="1" dirty="0"/>
              <a:t>NM ID.                  : D9D87CEA2612D0C900A48764A044E6AD</a:t>
            </a:r>
            <a:endParaRPr lang="en-US" sz="2400" b="1" dirty="0"/>
          </a:p>
          <a:p>
            <a:r>
              <a:rPr lang="en-US" sz="2400" b="1" dirty="0"/>
              <a:t>DEPARTMENT </a:t>
            </a:r>
            <a:r>
              <a:rPr lang="en-IN" sz="2400" b="1" dirty="0"/>
              <a:t> </a:t>
            </a:r>
            <a:r>
              <a:rPr lang="en-US" sz="2400" b="1" dirty="0"/>
              <a:t>   :</a:t>
            </a:r>
          </a:p>
          <a:p>
            <a:r>
              <a:rPr lang="en-US" sz="2400" b="1" dirty="0"/>
              <a:t>COLLEGE            </a:t>
            </a:r>
            <a:r>
              <a:rPr lang="en-IN" sz="2400" b="1" dirty="0"/>
              <a:t> </a:t>
            </a:r>
            <a:r>
              <a:rPr lang="en-US" sz="2400" b="1" dirty="0"/>
              <a:t> :</a:t>
            </a:r>
          </a:p>
        </p:txBody>
      </p:sp>
      <p:sp>
        <p:nvSpPr>
          <p:cNvPr id="12" name="TextBox 11">
            <a:extLst>
              <a:ext uri="{FF2B5EF4-FFF2-40B4-BE49-F238E27FC236}">
                <a16:creationId xmlns:a16="http://schemas.microsoft.com/office/drawing/2014/main" id="{1099BEF9-4251-B74B-1009-C1163D10853F}"/>
              </a:ext>
            </a:extLst>
          </p:cNvPr>
          <p:cNvSpPr txBox="1"/>
          <p:nvPr/>
        </p:nvSpPr>
        <p:spPr>
          <a:xfrm>
            <a:off x="2960594" y="444844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2960594" y="4807980"/>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369</Words>
  <Application>Microsoft Office PowerPoint</Application>
  <PresentationFormat>Widescreen</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pavithrapavi.1952005@gmail.com</cp:lastModifiedBy>
  <cp:revision>16</cp:revision>
  <dcterms:created xsi:type="dcterms:W3CDTF">2024-03-29T15:07:22Z</dcterms:created>
  <dcterms:modified xsi:type="dcterms:W3CDTF">2024-09-02T14:52:52Z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