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72"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US" dirty="0"/>
              <a:t>:   </a:t>
            </a:r>
            <a:r>
              <a:rPr lang="en-US" b="1" dirty="0"/>
              <a:t>PAVITHRA K</a:t>
            </a:r>
          </a:p>
          <a:p>
            <a:r>
              <a:rPr lang="en-US" sz="2400" dirty="0"/>
              <a:t>REGISTER NO     :  312203348</a:t>
            </a:r>
          </a:p>
          <a:p>
            <a:r>
              <a:rPr lang="en-US" sz="2400" dirty="0"/>
              <a:t>DEPARTMENT    :</a:t>
            </a:r>
          </a:p>
          <a:p>
            <a:r>
              <a:rPr lang="en-US" sz="2400" dirty="0"/>
              <a:t>COLLEGE             :</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369</Words>
  <Application>Microsoft Office PowerPoint</Application>
  <PresentationFormat>Widescreen</PresentationFormat>
  <Paragraphs>56</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sampath kumar</cp:lastModifiedBy>
  <cp:revision>15</cp:revision>
  <dcterms:created xsi:type="dcterms:W3CDTF">2024-03-29T15:07:22Z</dcterms:created>
  <dcterms:modified xsi:type="dcterms:W3CDTF">2024-08-30T11:47:41Z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