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37" d="100"/>
          <a:sy n="3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8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9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-26693" y="3209376"/>
            <a:ext cx="8610599" cy="22250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S.Pavithra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222402976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Computer science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:Annai theresa arts and science college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55464">
            <a:off x="3541576" y="1358221"/>
            <a:ext cx="4451263" cy="550924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3" name="矩形"/>
          <p:cNvSpPr/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2" name=""/>
          <p:cNvSpPr txBox="1"/>
          <p:nvPr/>
        </p:nvSpPr>
        <p:spPr>
          <a:xfrm>
            <a:off x="1853044" y="3251200"/>
            <a:ext cx="6528955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https://github.com/Pavithra1Sundar/NM2025.git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21" cy="1261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altLang="en-US" baseline="0" b="1" cap="none" sz="4250" i="0" kern="0" lang="zh-CN" spc="0" strike="noStrike" u="none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4" name="矩形"/>
          <p:cNvSpPr/>
          <p:nvPr/>
        </p:nvSpPr>
        <p:spPr>
          <a:xfrm rot="0">
            <a:off x="961372" y="1466351"/>
            <a:ext cx="6658628" cy="4472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1261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17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2" name="矩形"/>
          <p:cNvSpPr/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1" name="矩形"/>
          <p:cNvSpPr/>
          <p:nvPr/>
        </p:nvSpPr>
        <p:spPr>
          <a:xfrm rot="0">
            <a:off x="3124200" y="1857375"/>
            <a:ext cx="6553200" cy="3291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9" name="矩形"/>
          <p:cNvSpPr/>
          <p:nvPr/>
        </p:nvSpPr>
        <p:spPr>
          <a:xfrm rot="0">
            <a:off x="609599" y="920165"/>
            <a:ext cx="10439400" cy="51606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4" name="矩形"/>
          <p:cNvSpPr/>
          <p:nvPr/>
        </p:nvSpPr>
        <p:spPr>
          <a:xfrm rot="0">
            <a:off x="762000" y="1066800"/>
            <a:ext cx="9372599" cy="53111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2025-09-03T03:20:26Z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24ef40fcdf984c9badb4eb8cdff66f6e</vt:lpwstr>
  </property>
</Properties>
</file>