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Franklin Gothic"/>
      <p:bold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22" Type="http://schemas.openxmlformats.org/officeDocument/2006/relationships/font" Target="fonts/FranklinGothic-bold.fntdata"/><Relationship Id="rId21" Type="http://schemas.openxmlformats.org/officeDocument/2006/relationships/font" Target="fonts/LibreFranklin-bold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ibreFranklin-bold.fntdata"/><Relationship Id="rId1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 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python/matplotlib_intro.asp" TargetMode="External"/><Relationship Id="rId4" Type="http://schemas.openxmlformats.org/officeDocument/2006/relationships/hyperlink" Target="https://www.w3schools.com/python/pandas/pandas_csv.asp" TargetMode="External"/><Relationship Id="rId5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HOTEL BOOKINGS DATA ANALYSIS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03129" y="4001149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Name:  </a:t>
            </a:r>
            <a:r>
              <a:rPr b="1" lang="en-US" sz="2000">
                <a:solidFill>
                  <a:srgbClr val="1482AB"/>
                </a:solidFill>
              </a:rPr>
              <a:t>L.Pavithra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Name:  Roever engineering college Perambalur 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Department: </a:t>
            </a:r>
            <a:r>
              <a:rPr b="1" lang="en-US" sz="2000">
                <a:solidFill>
                  <a:srgbClr val="1482AB"/>
                </a:solidFill>
              </a:rPr>
              <a:t>Biotechnology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hotel booking dataset offers valuable insights into guest behavior and preferences.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By analyzing factors such as booking timing, length of stay, and special requests, we can optimize hotel operations and enhance guest experiences.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Key takeaways include identifying peak booking seasons, understanding guest preferences, and predicting demand for specific services.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Leveraging this data can lead to better decision-making and improved customer satisfaction.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727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 predictive models to forecast booking patterns, cancellations, and special requests.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special requests made by guests and identify common themes.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Investigate dynamic pricing models based on booking timing, seasonal demand, and length of stay.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 personalized pricing recommendations for guests to optimize revenue.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personalized experiences by fulfilling unique guest preferences.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 booking trends with industry benchmarks.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Incorporate guest feedback data to enhance service quality.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areas for improvement and prioritize enhancements.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Optimize parking space allocation based on historical utilization patterns.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Efficiently allocate staff and resources during peak seasons.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Matplotlib </a:t>
            </a:r>
            <a:r>
              <a:rPr b="0" i="0"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https://www.w3schools.com/python/matplotlib_intro.asp</a:t>
            </a:r>
            <a:endParaRPr b="0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Pandas </a:t>
            </a:r>
            <a:r>
              <a:rPr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https://www.w3schools.com/python/pandas/pandas_csv.asp</a:t>
            </a:r>
            <a:endParaRPr b="0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Dataframe </a:t>
            </a:r>
            <a:r>
              <a:rPr lang="en-US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/>
              </a:rPr>
              <a:t>https://pypi.org/project/sort-dataframeby-monthorweek/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Have you ever wondered when the best time of year to book a hotel room is?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the optimal length of stay in order to get the best daily rate?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What if you wanted to predict whether or not a hotel was likely to receive a disproportionately high number of special requests?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All personally identifying information has been removed from the data.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Explore and analyse the data to discover important factors that govern the bookings.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4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944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From which countries do most guests come?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average cost that guests pay per night for a hotel room?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the breakdown of hotel nights spent by market segment and hotel type?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are the primary meal preferences of guests when analyzing their preferences?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an analysis of special requests made by customers?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average duration of guests’ stays at the hotels?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information on bookings categorized by market segment?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Anaconda navigator software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JupyterLab (version: 4.0.11)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(version: 3.11.5)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jupterNote (version: 7.0.8)</a:t>
            </a:r>
            <a:endParaRPr/>
          </a:p>
          <a:p>
            <a:pPr indent="-1714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 Introduction: We start by understanding the dataset. It contains information about two types of hotels (City and Resort) and whether bookings were canceled.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Features: Each observation represents a hotel booking and includes details like arrival date, length of stay, number of adults/children, etc.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Objective: Our goal is to analyze patterns, predict cancellations, and uncover factors governing bookings.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Understanding these patterns helps us tailor strategies to reduce cancellations and secure revenue.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app provides visualizations, trends, and actionable insights.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36" name="Google Shape;13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02" y="1815951"/>
            <a:ext cx="4793395" cy="34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978" y="1874895"/>
            <a:ext cx="6662830" cy="42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43" name="Google Shape;14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11" y="1149350"/>
            <a:ext cx="5381889" cy="289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311" y="4145683"/>
            <a:ext cx="5480510" cy="269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0300" y="607216"/>
            <a:ext cx="3937300" cy="324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0321" y="3613482"/>
            <a:ext cx="3919359" cy="317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52" name="Google Shape;15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629" y="3514084"/>
            <a:ext cx="4357978" cy="289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3719" y="665923"/>
            <a:ext cx="4357977" cy="290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190" y="1192337"/>
            <a:ext cx="3902687" cy="26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706" y="4029165"/>
            <a:ext cx="6371354" cy="269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