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50" d="100"/>
          <a:sy n="50" d="100"/>
        </p:scale>
        <p:origin x="1906" y="77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7" name=""/>
        <p:cNvGrpSpPr/>
        <p:nvPr/>
      </p:nvGrpSpPr>
      <p:grpSpPr>
        <a:xfrm>
          <a:off x="0" y="0"/>
          <a:ext cx="0" cy="0"/>
          <a:chOff x="0" y="0"/>
          <a:chExt cx="0" cy="0"/>
        </a:xfrm>
      </p:grpSpPr>
      <p:sp>
        <p:nvSpPr>
          <p:cNvPr id="104878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8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8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8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8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8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3" name="Slide Image Placeholder 1"/>
          <p:cNvSpPr>
            <a:spLocks noChangeAspect="1" noRot="1" noGrp="1"/>
          </p:cNvSpPr>
          <p:nvPr>
            <p:ph type="sldImg"/>
          </p:nvPr>
        </p:nvSpPr>
        <p:spPr>
          <a:xfrm>
            <a:off x="4038600" y="857250"/>
            <a:ext cx="4114800" cy="2314575"/>
          </a:xfrm>
        </p:spPr>
      </p:sp>
      <p:sp>
        <p:nvSpPr>
          <p:cNvPr id="1048594" name="Notes Placeholder 2"/>
          <p:cNvSpPr>
            <a:spLocks noGrp="1"/>
          </p:cNvSpPr>
          <p:nvPr>
            <p:ph type="body" idx="1"/>
          </p:nvPr>
        </p:nvSpPr>
        <p:spPr/>
        <p:txBody>
          <a:bodyPr/>
          <a:p>
            <a:endParaRPr dirty="0" lang="en-IN"/>
          </a:p>
        </p:txBody>
      </p:sp>
      <p:sp>
        <p:nvSpPr>
          <p:cNvPr id="104859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sp>
        <p:nvSpPr>
          <p:cNvPr id="1048583"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dirty="0" lang="en-US"/>
          </a:p>
        </p:txBody>
      </p:sp>
      <p:sp>
        <p:nvSpPr>
          <p:cNvPr id="1048584" name="Subtitle 2"/>
          <p:cNvSpPr>
            <a:spLocks noGrp="1"/>
          </p:cNvSpPr>
          <p:nvPr>
            <p:ph type="subTitle" idx="1"/>
          </p:nvPr>
        </p:nvSpPr>
        <p:spPr>
          <a:xfrm>
            <a:off x="1154955" y="4777380"/>
            <a:ext cx="8825658" cy="861420"/>
          </a:xfrm>
        </p:spPr>
        <p:txBody>
          <a:bodyPr anchor="t"/>
          <a:lstStyle>
            <a:lvl1pPr algn="l" indent="0" marL="0">
              <a:buNone/>
              <a:defRPr cap="all">
                <a:solidFill>
                  <a:schemeClr val="bg2">
                    <a:lumMod val="40000"/>
                    <a:lumOff val="6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585"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586" name="Footer Placeholder 4"/>
          <p:cNvSpPr>
            <a:spLocks noGrp="1"/>
          </p:cNvSpPr>
          <p:nvPr>
            <p:ph type="ftr" sz="quarter" idx="11"/>
          </p:nvPr>
        </p:nvSpPr>
        <p:spPr/>
        <p:txBody>
          <a:bodyPr/>
          <a:p>
            <a:endParaRPr lang="en-IN"/>
          </a:p>
        </p:txBody>
      </p:sp>
      <p:sp>
        <p:nvSpPr>
          <p:cNvPr id="104858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2" name=""/>
        <p:cNvGrpSpPr/>
        <p:nvPr/>
      </p:nvGrpSpPr>
      <p:grpSpPr>
        <a:xfrm>
          <a:off x="0" y="0"/>
          <a:ext cx="0" cy="0"/>
          <a:chOff x="0" y="0"/>
          <a:chExt cx="0" cy="0"/>
        </a:xfrm>
      </p:grpSpPr>
      <p:sp>
        <p:nvSpPr>
          <p:cNvPr id="1048749" name="Title 1"/>
          <p:cNvSpPr>
            <a:spLocks noGrp="1"/>
          </p:cNvSpPr>
          <p:nvPr>
            <p:ph type="title"/>
          </p:nvPr>
        </p:nvSpPr>
        <p:spPr>
          <a:xfrm>
            <a:off x="1154956" y="4800587"/>
            <a:ext cx="8825657" cy="566738"/>
          </a:xfrm>
        </p:spPr>
        <p:txBody>
          <a:bodyPr anchor="b">
            <a:normAutofit/>
          </a:bodyPr>
          <a:lstStyle>
            <a:lvl1pPr algn="l">
              <a:defRPr b="0" sz="2400"/>
            </a:lvl1pPr>
          </a:lstStyle>
          <a:p>
            <a:r>
              <a:rPr lang="en-US" smtClean="0"/>
              <a:t>Click to edit Master title style</a:t>
            </a:r>
            <a:endParaRPr dirty="0" lang="en-US"/>
          </a:p>
        </p:txBody>
      </p:sp>
      <p:sp>
        <p:nvSpPr>
          <p:cNvPr id="1048750" name="Picture Placeholder 2"/>
          <p:cNvSpPr>
            <a:spLocks noChangeAspect="1" noGrp="1"/>
          </p:cNvSpPr>
          <p:nvPr>
            <p:ph type="pic" idx="1"/>
          </p:nvPr>
        </p:nvSpPr>
        <p:spPr>
          <a:xfrm>
            <a:off x="1154955" y="685800"/>
            <a:ext cx="8825658" cy="3640666"/>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751" name="Text Placeholder 3"/>
          <p:cNvSpPr>
            <a:spLocks noGrp="1"/>
          </p:cNvSpPr>
          <p:nvPr>
            <p:ph type="body" sz="half" idx="2"/>
          </p:nvPr>
        </p:nvSpPr>
        <p:spPr>
          <a:xfrm>
            <a:off x="1154956" y="5367325"/>
            <a:ext cx="8825656"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52"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53" name="Footer Placeholder 5"/>
          <p:cNvSpPr>
            <a:spLocks noGrp="1"/>
          </p:cNvSpPr>
          <p:nvPr>
            <p:ph type="ftr" sz="quarter" idx="11"/>
          </p:nvPr>
        </p:nvSpPr>
        <p:spPr/>
        <p:txBody>
          <a:bodyPr/>
          <a:p>
            <a:endParaRPr lang="en-IN"/>
          </a:p>
        </p:txBody>
      </p:sp>
      <p:sp>
        <p:nvSpPr>
          <p:cNvPr id="104875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4" name=""/>
        <p:cNvGrpSpPr/>
        <p:nvPr/>
      </p:nvGrpSpPr>
      <p:grpSpPr>
        <a:xfrm>
          <a:off x="0" y="0"/>
          <a:ext cx="0" cy="0"/>
          <a:chOff x="0" y="0"/>
          <a:chExt cx="0" cy="0"/>
        </a:xfrm>
      </p:grpSpPr>
      <p:sp>
        <p:nvSpPr>
          <p:cNvPr id="1048694"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dirty="0" lang="en-US"/>
          </a:p>
        </p:txBody>
      </p:sp>
      <p:sp>
        <p:nvSpPr>
          <p:cNvPr id="1048695" name="Text Placeholder 3"/>
          <p:cNvSpPr>
            <a:spLocks noGrp="1"/>
          </p:cNvSpPr>
          <p:nvPr>
            <p:ph type="body" sz="half" idx="2"/>
          </p:nvPr>
        </p:nvSpPr>
        <p:spPr>
          <a:xfrm>
            <a:off x="1154954" y="3657600"/>
            <a:ext cx="8825659" cy="23622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96"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697" name="Footer Placeholder 4"/>
          <p:cNvSpPr>
            <a:spLocks noGrp="1"/>
          </p:cNvSpPr>
          <p:nvPr>
            <p:ph type="ftr" sz="quarter" idx="11"/>
          </p:nvPr>
        </p:nvSpPr>
        <p:spPr/>
        <p:txBody>
          <a:bodyPr/>
          <a:p>
            <a:endParaRPr lang="en-IN"/>
          </a:p>
        </p:txBody>
      </p:sp>
      <p:sp>
        <p:nvSpPr>
          <p:cNvPr id="104869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0" name=""/>
        <p:cNvGrpSpPr/>
        <p:nvPr/>
      </p:nvGrpSpPr>
      <p:grpSpPr>
        <a:xfrm>
          <a:off x="0" y="0"/>
          <a:ext cx="0" cy="0"/>
          <a:chOff x="0" y="0"/>
          <a:chExt cx="0" cy="0"/>
        </a:xfrm>
      </p:grpSpPr>
      <p:sp>
        <p:nvSpPr>
          <p:cNvPr id="1048736"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dirty="0" lang="en-US"/>
          </a:p>
        </p:txBody>
      </p:sp>
      <p:sp>
        <p:nvSpPr>
          <p:cNvPr id="1048737" name="Text Placeholder 3"/>
          <p:cNvSpPr>
            <a:spLocks noGrp="1"/>
          </p:cNvSpPr>
          <p:nvPr>
            <p:ph type="body" sz="half" idx="14"/>
          </p:nvPr>
        </p:nvSpPr>
        <p:spPr>
          <a:xfrm>
            <a:off x="1930400" y="3771174"/>
            <a:ext cx="7279649" cy="342174"/>
          </a:xfrm>
        </p:spPr>
        <p:txBody>
          <a:bodyPr anchor="t" bIns="45720" lIns="91440" rIns="91440" rtlCol="0" tIns="45720" vert="horz">
            <a:normAutofit/>
          </a:bodyPr>
          <a:lstStyle>
            <a:lvl1pPr indent="0" marL="0">
              <a:buNone/>
              <a:defRPr b="0" cap="small" dirty="0" sz="1400" i="0" kern="1200" lang="en-US">
                <a:solidFill>
                  <a:schemeClr val="bg2">
                    <a:lumMod val="40000"/>
                    <a:lumOff val="60000"/>
                  </a:schemeClr>
                </a:solidFill>
                <a:latin typeface="+mj-lt"/>
                <a:ea typeface="+mj-ea"/>
                <a:cs typeface="+mj-cs"/>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indent="0" lvl="0" marL="0">
              <a:buNone/>
            </a:pPr>
            <a:r>
              <a:rPr lang="en-US" smtClean="0"/>
              <a:t>Click to edit Master text styles</a:t>
            </a:r>
          </a:p>
        </p:txBody>
      </p:sp>
      <p:sp>
        <p:nvSpPr>
          <p:cNvPr id="1048738" name="Text Placeholder 3"/>
          <p:cNvSpPr>
            <a:spLocks noGrp="1"/>
          </p:cNvSpPr>
          <p:nvPr>
            <p:ph type="body" sz="half" idx="2"/>
          </p:nvPr>
        </p:nvSpPr>
        <p:spPr>
          <a:xfrm>
            <a:off x="1154954" y="4350657"/>
            <a:ext cx="8825659" cy="16764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9"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40" name="Footer Placeholder 4"/>
          <p:cNvSpPr>
            <a:spLocks noGrp="1"/>
          </p:cNvSpPr>
          <p:nvPr>
            <p:ph type="ftr" sz="quarter" idx="11"/>
          </p:nvPr>
        </p:nvSpPr>
        <p:spPr/>
        <p:txBody>
          <a:bodyPr/>
          <a:p>
            <a:endParaRPr lang="en-IN"/>
          </a:p>
        </p:txBody>
      </p:sp>
      <p:sp>
        <p:nvSpPr>
          <p:cNvPr id="104874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742" name="TextBox 11"/>
          <p:cNvSpPr txBox="1"/>
          <p:nvPr/>
        </p:nvSpPr>
        <p:spPr>
          <a:xfrm>
            <a:off x="898295" y="971253"/>
            <a:ext cx="801912" cy="1907541"/>
          </a:xfrm>
          <a:prstGeom prst="rect"/>
          <a:noFill/>
        </p:spPr>
        <p:txBody>
          <a:bodyPr rtlCol="0" wrap="square">
            <a:spAutoFit/>
          </a:bodyPr>
          <a:lstStyle>
            <a:defPPr>
              <a:defRPr lang="en-US"/>
            </a:defPPr>
            <a:lvl1pPr algn="r">
              <a:defRPr b="0" sz="12200" i="0">
                <a:solidFill>
                  <a:schemeClr val="bg2">
                    <a:lumMod val="40000"/>
                    <a:lumOff val="60000"/>
                  </a:schemeClr>
                </a:solidFill>
                <a:latin typeface="Arial"/>
                <a:ea typeface="+mj-ea"/>
                <a:cs typeface="+mj-cs"/>
              </a:defRPr>
            </a:lvl1pPr>
          </a:lstStyle>
          <a:p>
            <a:pPr lvl="0"/>
            <a:r>
              <a:rPr dirty="0" lang="en-US"/>
              <a:t>“</a:t>
            </a:r>
          </a:p>
        </p:txBody>
      </p:sp>
      <p:sp>
        <p:nvSpPr>
          <p:cNvPr id="1048743" name="TextBox 14"/>
          <p:cNvSpPr txBox="1"/>
          <p:nvPr/>
        </p:nvSpPr>
        <p:spPr>
          <a:xfrm>
            <a:off x="9330490" y="2613787"/>
            <a:ext cx="801912" cy="1907541"/>
          </a:xfrm>
          <a:prstGeom prst="rect"/>
          <a:noFill/>
        </p:spPr>
        <p:txBody>
          <a:bodyPr rtlCol="0" wrap="square">
            <a:spAutoFit/>
          </a:bodyPr>
          <a:lstStyle>
            <a:defPPr>
              <a:defRPr lang="en-US"/>
            </a:defPPr>
            <a:lvl1pPr algn="r">
              <a:defRPr b="0" sz="12200" i="0">
                <a:solidFill>
                  <a:schemeClr val="bg2">
                    <a:lumMod val="40000"/>
                    <a:lumOff val="60000"/>
                  </a:schemeClr>
                </a:solidFill>
                <a:latin typeface="Arial"/>
                <a:ea typeface="+mj-ea"/>
                <a:cs typeface="+mj-cs"/>
              </a:defRPr>
            </a:lvl1pPr>
          </a:lstStyle>
          <a:p>
            <a:pPr lvl="0"/>
            <a:r>
              <a:rPr dirty="0"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89" name="Title 1"/>
          <p:cNvSpPr>
            <a:spLocks noGrp="1"/>
          </p:cNvSpPr>
          <p:nvPr>
            <p:ph type="title"/>
          </p:nvPr>
        </p:nvSpPr>
        <p:spPr>
          <a:xfrm>
            <a:off x="1154954" y="3124201"/>
            <a:ext cx="8825660" cy="1653180"/>
          </a:xfrm>
        </p:spPr>
        <p:txBody>
          <a:bodyPr anchor="b"/>
          <a:lstStyle>
            <a:lvl1pPr algn="l">
              <a:defRPr b="0" cap="none" sz="4000"/>
            </a:lvl1pPr>
          </a:lstStyle>
          <a:p>
            <a:r>
              <a:rPr lang="en-US" smtClean="0"/>
              <a:t>Click to edit Master title style</a:t>
            </a:r>
            <a:endParaRPr dirty="0" lang="en-US"/>
          </a:p>
        </p:txBody>
      </p:sp>
      <p:sp>
        <p:nvSpPr>
          <p:cNvPr id="1048690" name="Text Placeholder 2"/>
          <p:cNvSpPr>
            <a:spLocks noGrp="1"/>
          </p:cNvSpPr>
          <p:nvPr>
            <p:ph type="body" idx="1"/>
          </p:nvPr>
        </p:nvSpPr>
        <p:spPr>
          <a:xfrm>
            <a:off x="1154954" y="4777381"/>
            <a:ext cx="8825659" cy="860400"/>
          </a:xfrm>
        </p:spPr>
        <p:txBody>
          <a:bodyPr anchor="t"/>
          <a:lstStyle>
            <a:lvl1pPr algn="l" indent="0" marL="0">
              <a:buNone/>
              <a:defRPr cap="none" sz="2000">
                <a:solidFill>
                  <a:schemeClr val="bg2">
                    <a:lumMod val="40000"/>
                    <a:lumOff val="6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91"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692" name="Footer Placeholder 4"/>
          <p:cNvSpPr>
            <a:spLocks noGrp="1"/>
          </p:cNvSpPr>
          <p:nvPr>
            <p:ph type="ftr" sz="quarter" idx="11"/>
          </p:nvPr>
        </p:nvSpPr>
        <p:spPr/>
        <p:txBody>
          <a:bodyPr/>
          <a:p>
            <a:endParaRPr lang="en-IN"/>
          </a:p>
        </p:txBody>
      </p:sp>
      <p:sp>
        <p:nvSpPr>
          <p:cNvPr id="104869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4" name=""/>
        <p:cNvGrpSpPr/>
        <p:nvPr/>
      </p:nvGrpSpPr>
      <p:grpSpPr>
        <a:xfrm>
          <a:off x="0" y="0"/>
          <a:ext cx="0" cy="0"/>
          <a:chOff x="0" y="0"/>
          <a:chExt cx="0" cy="0"/>
        </a:xfrm>
      </p:grpSpPr>
      <p:sp>
        <p:nvSpPr>
          <p:cNvPr id="1048761" name="Title 1"/>
          <p:cNvSpPr>
            <a:spLocks noGrp="1"/>
          </p:cNvSpPr>
          <p:nvPr>
            <p:ph type="title"/>
          </p:nvPr>
        </p:nvSpPr>
        <p:spPr/>
        <p:txBody>
          <a:bodyPr/>
          <a:lstStyle>
            <a:lvl1pPr>
              <a:defRPr sz="4200"/>
            </a:lvl1pPr>
          </a:lstStyle>
          <a:p>
            <a:r>
              <a:rPr lang="en-US" smtClean="0"/>
              <a:t>Click to edit Master title style</a:t>
            </a:r>
            <a:endParaRPr dirty="0" lang="en-US"/>
          </a:p>
        </p:txBody>
      </p:sp>
      <p:sp>
        <p:nvSpPr>
          <p:cNvPr id="1048762" name="Text Placeholder 2"/>
          <p:cNvSpPr>
            <a:spLocks noGrp="1"/>
          </p:cNvSpPr>
          <p:nvPr>
            <p:ph type="body" idx="1"/>
          </p:nvPr>
        </p:nvSpPr>
        <p:spPr>
          <a:xfrm>
            <a:off x="632947" y="1981200"/>
            <a:ext cx="2946866"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63" name="Text Placeholder 3"/>
          <p:cNvSpPr>
            <a:spLocks noGrp="1"/>
          </p:cNvSpPr>
          <p:nvPr>
            <p:ph type="body" sz="half" idx="15"/>
          </p:nvPr>
        </p:nvSpPr>
        <p:spPr>
          <a:xfrm>
            <a:off x="652463" y="2667000"/>
            <a:ext cx="2927350"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64" name="Text Placeholder 4"/>
          <p:cNvSpPr>
            <a:spLocks noGrp="1"/>
          </p:cNvSpPr>
          <p:nvPr>
            <p:ph type="body" sz="quarter" idx="3"/>
          </p:nvPr>
        </p:nvSpPr>
        <p:spPr>
          <a:xfrm>
            <a:off x="3883659" y="1981200"/>
            <a:ext cx="2936241"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65" name="Text Placeholder 3"/>
          <p:cNvSpPr>
            <a:spLocks noGrp="1"/>
          </p:cNvSpPr>
          <p:nvPr>
            <p:ph type="body" sz="half" idx="16"/>
          </p:nvPr>
        </p:nvSpPr>
        <p:spPr>
          <a:xfrm>
            <a:off x="3873106" y="2667000"/>
            <a:ext cx="2946794"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66" name="Text Placeholder 4"/>
          <p:cNvSpPr>
            <a:spLocks noGrp="1"/>
          </p:cNvSpPr>
          <p:nvPr>
            <p:ph type="body" sz="quarter" idx="13"/>
          </p:nvPr>
        </p:nvSpPr>
        <p:spPr>
          <a:xfrm>
            <a:off x="7124700" y="1981200"/>
            <a:ext cx="2932113"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67" name="Text Placeholder 3"/>
          <p:cNvSpPr>
            <a:spLocks noGrp="1"/>
          </p:cNvSpPr>
          <p:nvPr>
            <p:ph type="body" sz="half" idx="17"/>
          </p:nvPr>
        </p:nvSpPr>
        <p:spPr>
          <a:xfrm>
            <a:off x="7124700" y="2667000"/>
            <a:ext cx="2932113"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cxnSp>
        <p:nvCxnSpPr>
          <p:cNvPr id="3145730" name="Straight Connector 16"/>
          <p:cNvCxnSpPr>
            <a:cxnSpLocks/>
          </p:cNvCxnSpPr>
          <p:nvPr/>
        </p:nvCxnSpPr>
        <p:spPr>
          <a:xfrm>
            <a:off x="3726142" y="2133600"/>
            <a:ext cx="0" cy="3962400"/>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7"/>
          <p:cNvCxnSpPr>
            <a:cxnSpLocks/>
          </p:cNvCxnSpPr>
          <p:nvPr/>
        </p:nvCxnSpPr>
        <p:spPr>
          <a:xfrm>
            <a:off x="6962227" y="2133600"/>
            <a:ext cx="0" cy="3966882"/>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768"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69" name="Footer Placeholder 4"/>
          <p:cNvSpPr>
            <a:spLocks noGrp="1"/>
          </p:cNvSpPr>
          <p:nvPr>
            <p:ph type="ftr" sz="quarter" idx="11"/>
          </p:nvPr>
        </p:nvSpPr>
        <p:spPr/>
        <p:txBody>
          <a:bodyPr/>
          <a:p>
            <a:endParaRPr lang="en-IN"/>
          </a:p>
        </p:txBody>
      </p:sp>
      <p:sp>
        <p:nvSpPr>
          <p:cNvPr id="104877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6" name=""/>
        <p:cNvGrpSpPr/>
        <p:nvPr/>
      </p:nvGrpSpPr>
      <p:grpSpPr>
        <a:xfrm>
          <a:off x="0" y="0"/>
          <a:ext cx="0" cy="0"/>
          <a:chOff x="0" y="0"/>
          <a:chExt cx="0" cy="0"/>
        </a:xfrm>
      </p:grpSpPr>
      <p:sp>
        <p:nvSpPr>
          <p:cNvPr id="1048705" name="Title 1"/>
          <p:cNvSpPr>
            <a:spLocks noGrp="1"/>
          </p:cNvSpPr>
          <p:nvPr>
            <p:ph type="title"/>
          </p:nvPr>
        </p:nvSpPr>
        <p:spPr/>
        <p:txBody>
          <a:bodyPr/>
          <a:lstStyle>
            <a:lvl1pPr>
              <a:defRPr sz="4200"/>
            </a:lvl1pPr>
          </a:lstStyle>
          <a:p>
            <a:r>
              <a:rPr lang="en-US" smtClean="0"/>
              <a:t>Click to edit Master title style</a:t>
            </a:r>
            <a:endParaRPr dirty="0" lang="en-US"/>
          </a:p>
        </p:txBody>
      </p:sp>
      <p:sp>
        <p:nvSpPr>
          <p:cNvPr id="1048706" name="Text Placeholder 2"/>
          <p:cNvSpPr>
            <a:spLocks noGrp="1"/>
          </p:cNvSpPr>
          <p:nvPr>
            <p:ph type="body" idx="1"/>
          </p:nvPr>
        </p:nvSpPr>
        <p:spPr>
          <a:xfrm>
            <a:off x="652463" y="4250949"/>
            <a:ext cx="2940050"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07" name="Picture Placeholder 2"/>
          <p:cNvSpPr>
            <a:spLocks noChangeAspect="1" noGrp="1"/>
          </p:cNvSpPr>
          <p:nvPr>
            <p:ph type="pic" idx="15"/>
          </p:nvPr>
        </p:nvSpPr>
        <p:spPr>
          <a:xfrm>
            <a:off x="652463" y="2209800"/>
            <a:ext cx="2940050"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708" name="Text Placeholder 3"/>
          <p:cNvSpPr>
            <a:spLocks noGrp="1"/>
          </p:cNvSpPr>
          <p:nvPr>
            <p:ph type="body" sz="half" idx="18"/>
          </p:nvPr>
        </p:nvSpPr>
        <p:spPr>
          <a:xfrm>
            <a:off x="652463" y="4827211"/>
            <a:ext cx="2940050"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09" name="Text Placeholder 4"/>
          <p:cNvSpPr>
            <a:spLocks noGrp="1"/>
          </p:cNvSpPr>
          <p:nvPr>
            <p:ph type="body" sz="quarter" idx="3"/>
          </p:nvPr>
        </p:nvSpPr>
        <p:spPr>
          <a:xfrm>
            <a:off x="3889375" y="4250949"/>
            <a:ext cx="2930525"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10" name="Picture Placeholder 2"/>
          <p:cNvSpPr>
            <a:spLocks noChangeAspect="1" noGrp="1"/>
          </p:cNvSpPr>
          <p:nvPr>
            <p:ph type="pic" idx="21"/>
          </p:nvPr>
        </p:nvSpPr>
        <p:spPr>
          <a:xfrm>
            <a:off x="3889374" y="2209800"/>
            <a:ext cx="2930525"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711" name="Text Placeholder 3"/>
          <p:cNvSpPr>
            <a:spLocks noGrp="1"/>
          </p:cNvSpPr>
          <p:nvPr>
            <p:ph type="body" sz="half" idx="19"/>
          </p:nvPr>
        </p:nvSpPr>
        <p:spPr>
          <a:xfrm>
            <a:off x="3888022" y="4827210"/>
            <a:ext cx="2934406"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12" name="Text Placeholder 4"/>
          <p:cNvSpPr>
            <a:spLocks noGrp="1"/>
          </p:cNvSpPr>
          <p:nvPr>
            <p:ph type="body" sz="quarter" idx="13"/>
          </p:nvPr>
        </p:nvSpPr>
        <p:spPr>
          <a:xfrm>
            <a:off x="7124700" y="4250949"/>
            <a:ext cx="2932113"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13" name="Picture Placeholder 2"/>
          <p:cNvSpPr>
            <a:spLocks noChangeAspect="1" noGrp="1"/>
          </p:cNvSpPr>
          <p:nvPr>
            <p:ph type="pic" idx="22"/>
          </p:nvPr>
        </p:nvSpPr>
        <p:spPr>
          <a:xfrm>
            <a:off x="7124699" y="2209800"/>
            <a:ext cx="2932113"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714" name="Text Placeholder 3"/>
          <p:cNvSpPr>
            <a:spLocks noGrp="1"/>
          </p:cNvSpPr>
          <p:nvPr>
            <p:ph type="body" sz="half" idx="20"/>
          </p:nvPr>
        </p:nvSpPr>
        <p:spPr>
          <a:xfrm>
            <a:off x="7124575" y="4827208"/>
            <a:ext cx="2935997"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cxnSp>
        <p:nvCxnSpPr>
          <p:cNvPr id="3145728" name="Straight Connector 18"/>
          <p:cNvCxnSpPr>
            <a:cxnSpLocks/>
          </p:cNvCxnSpPr>
          <p:nvPr/>
        </p:nvCxnSpPr>
        <p:spPr>
          <a:xfrm>
            <a:off x="3726142" y="2133600"/>
            <a:ext cx="0" cy="3962400"/>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19"/>
          <p:cNvCxnSpPr>
            <a:cxnSpLocks/>
          </p:cNvCxnSpPr>
          <p:nvPr/>
        </p:nvCxnSpPr>
        <p:spPr>
          <a:xfrm>
            <a:off x="6962227" y="2133600"/>
            <a:ext cx="0" cy="3966882"/>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715"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16" name="Footer Placeholder 4"/>
          <p:cNvSpPr>
            <a:spLocks noGrp="1"/>
          </p:cNvSpPr>
          <p:nvPr>
            <p:ph type="ftr" sz="quarter" idx="11"/>
          </p:nvPr>
        </p:nvSpPr>
        <p:spPr/>
        <p:txBody>
          <a:bodyPr/>
          <a:p>
            <a:endParaRPr lang="en-IN"/>
          </a:p>
        </p:txBody>
      </p:sp>
      <p:sp>
        <p:nvSpPr>
          <p:cNvPr id="104871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6" name=""/>
        <p:cNvGrpSpPr/>
        <p:nvPr/>
      </p:nvGrpSpPr>
      <p:grpSpPr>
        <a:xfrm>
          <a:off x="0" y="0"/>
          <a:ext cx="0" cy="0"/>
          <a:chOff x="0" y="0"/>
          <a:chExt cx="0" cy="0"/>
        </a:xfrm>
      </p:grpSpPr>
      <p:sp>
        <p:nvSpPr>
          <p:cNvPr id="1048777" name="Title 1"/>
          <p:cNvSpPr>
            <a:spLocks noGrp="1"/>
          </p:cNvSpPr>
          <p:nvPr>
            <p:ph type="title"/>
          </p:nvPr>
        </p:nvSpPr>
        <p:spPr/>
        <p:txBody>
          <a:bodyPr/>
          <a:p>
            <a:r>
              <a:rPr lang="en-US" smtClean="0"/>
              <a:t>Click to edit Master title style</a:t>
            </a:r>
            <a:endParaRPr dirty="0" lang="en-US"/>
          </a:p>
        </p:txBody>
      </p:sp>
      <p:sp>
        <p:nvSpPr>
          <p:cNvPr id="1048778" name="Vertical Text Placeholder 2"/>
          <p:cNvSpPr>
            <a:spLocks noGrp="1"/>
          </p:cNvSpPr>
          <p:nvPr>
            <p:ph type="body" orient="vert" idx="1"/>
          </p:nvPr>
        </p:nvSpPr>
        <p:spPr/>
        <p:txBody>
          <a:bodyPr anchor="t" anchorCtr="0"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79"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80" name="Footer Placeholder 4"/>
          <p:cNvSpPr>
            <a:spLocks noGrp="1"/>
          </p:cNvSpPr>
          <p:nvPr>
            <p:ph type="ftr" sz="quarter" idx="11"/>
          </p:nvPr>
        </p:nvSpPr>
        <p:spPr/>
        <p:txBody>
          <a:bodyPr/>
          <a:p>
            <a:endParaRPr lang="en-IN"/>
          </a:p>
        </p:txBody>
      </p:sp>
      <p:sp>
        <p:nvSpPr>
          <p:cNvPr id="104878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9" name=""/>
        <p:cNvGrpSpPr/>
        <p:nvPr/>
      </p:nvGrpSpPr>
      <p:grpSpPr>
        <a:xfrm>
          <a:off x="0" y="0"/>
          <a:ext cx="0" cy="0"/>
          <a:chOff x="0" y="0"/>
          <a:chExt cx="0" cy="0"/>
        </a:xfrm>
      </p:grpSpPr>
      <p:sp>
        <p:nvSpPr>
          <p:cNvPr id="1048731" name="Vertical Title 1"/>
          <p:cNvSpPr>
            <a:spLocks noGrp="1"/>
          </p:cNvSpPr>
          <p:nvPr>
            <p:ph type="title" orient="vert"/>
          </p:nvPr>
        </p:nvSpPr>
        <p:spPr>
          <a:xfrm>
            <a:off x="8304212" y="430213"/>
            <a:ext cx="1752601" cy="5826125"/>
          </a:xfrm>
        </p:spPr>
        <p:txBody>
          <a:bodyPr anchor="b" anchorCtr="0" vert="eaVert"/>
          <a:p>
            <a:r>
              <a:rPr lang="en-US" smtClean="0"/>
              <a:t>Click to edit Master title style</a:t>
            </a:r>
            <a:endParaRPr dirty="0" lang="en-US"/>
          </a:p>
        </p:txBody>
      </p:sp>
      <p:sp>
        <p:nvSpPr>
          <p:cNvPr id="1048732" name="Vertical Text Placeholder 2"/>
          <p:cNvSpPr>
            <a:spLocks noGrp="1"/>
          </p:cNvSpPr>
          <p:nvPr>
            <p:ph type="body" orient="vert" idx="1"/>
          </p:nvPr>
        </p:nvSpPr>
        <p:spPr>
          <a:xfrm>
            <a:off x="652463" y="887414"/>
            <a:ext cx="7423149" cy="5368924"/>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33"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34" name="Footer Placeholder 4"/>
          <p:cNvSpPr>
            <a:spLocks noGrp="1"/>
          </p:cNvSpPr>
          <p:nvPr>
            <p:ph type="ftr" sz="quarter" idx="11"/>
          </p:nvPr>
        </p:nvSpPr>
        <p:spPr/>
        <p:txBody>
          <a:bodyPr/>
          <a:p>
            <a:endParaRPr lang="en-IN"/>
          </a:p>
        </p:txBody>
      </p:sp>
      <p:sp>
        <p:nvSpPr>
          <p:cNvPr id="104873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1" name=""/>
        <p:cNvGrpSpPr/>
        <p:nvPr/>
      </p:nvGrpSpPr>
      <p:grpSpPr>
        <a:xfrm>
          <a:off x="0" y="0"/>
          <a:ext cx="0" cy="0"/>
          <a:chOff x="0" y="0"/>
          <a:chExt cx="0" cy="0"/>
        </a:xfrm>
      </p:grpSpPr>
      <p:sp>
        <p:nvSpPr>
          <p:cNvPr id="1048744" name="Title 1"/>
          <p:cNvSpPr>
            <a:spLocks noGrp="1"/>
          </p:cNvSpPr>
          <p:nvPr>
            <p:ph type="title"/>
          </p:nvPr>
        </p:nvSpPr>
        <p:spPr/>
        <p:txBody>
          <a:bodyPr/>
          <a:p>
            <a:r>
              <a:rPr lang="en-US" smtClean="0"/>
              <a:t>Click to edit Master title style</a:t>
            </a:r>
            <a:endParaRPr dirty="0" lang="en-US"/>
          </a:p>
        </p:txBody>
      </p:sp>
      <p:sp>
        <p:nvSpPr>
          <p:cNvPr id="1048745"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6"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47" name="Footer Placeholder 4"/>
          <p:cNvSpPr>
            <a:spLocks noGrp="1"/>
          </p:cNvSpPr>
          <p:nvPr>
            <p:ph type="ftr" sz="quarter" idx="11"/>
          </p:nvPr>
        </p:nvSpPr>
        <p:spPr/>
        <p:txBody>
          <a:bodyPr/>
          <a:p>
            <a:endParaRPr lang="en-IN"/>
          </a:p>
        </p:txBody>
      </p:sp>
      <p:sp>
        <p:nvSpPr>
          <p:cNvPr id="104874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7" name=""/>
        <p:cNvGrpSpPr/>
        <p:nvPr/>
      </p:nvGrpSpPr>
      <p:grpSpPr>
        <a:xfrm>
          <a:off x="0" y="0"/>
          <a:ext cx="0" cy="0"/>
          <a:chOff x="0" y="0"/>
          <a:chExt cx="0" cy="0"/>
        </a:xfrm>
      </p:grpSpPr>
      <p:sp>
        <p:nvSpPr>
          <p:cNvPr id="1048718" name="Title 1"/>
          <p:cNvSpPr>
            <a:spLocks noGrp="1"/>
          </p:cNvSpPr>
          <p:nvPr>
            <p:ph type="title"/>
          </p:nvPr>
        </p:nvSpPr>
        <p:spPr>
          <a:xfrm>
            <a:off x="1154956" y="2861733"/>
            <a:ext cx="8825657" cy="1915647"/>
          </a:xfrm>
        </p:spPr>
        <p:txBody>
          <a:bodyPr anchor="b"/>
          <a:lstStyle>
            <a:lvl1pPr algn="l">
              <a:defRPr b="0" cap="none" sz="4000"/>
            </a:lvl1pPr>
          </a:lstStyle>
          <a:p>
            <a:r>
              <a:rPr lang="en-US" smtClean="0"/>
              <a:t>Click to edit Master title style</a:t>
            </a:r>
            <a:endParaRPr dirty="0" lang="en-US"/>
          </a:p>
        </p:txBody>
      </p:sp>
      <p:sp>
        <p:nvSpPr>
          <p:cNvPr id="1048719" name="Text Placeholder 2"/>
          <p:cNvSpPr>
            <a:spLocks noGrp="1"/>
          </p:cNvSpPr>
          <p:nvPr>
            <p:ph type="body" idx="1"/>
          </p:nvPr>
        </p:nvSpPr>
        <p:spPr>
          <a:xfrm>
            <a:off x="1154955" y="4777381"/>
            <a:ext cx="8825658" cy="860400"/>
          </a:xfrm>
        </p:spPr>
        <p:txBody>
          <a:bodyPr anchor="t"/>
          <a:lstStyle>
            <a:lvl1pPr algn="l" indent="0" marL="0">
              <a:buNone/>
              <a:defRPr cap="all" sz="2000">
                <a:solidFill>
                  <a:schemeClr val="bg2">
                    <a:lumMod val="40000"/>
                    <a:lumOff val="6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720"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21" name="Footer Placeholder 4"/>
          <p:cNvSpPr>
            <a:spLocks noGrp="1"/>
          </p:cNvSpPr>
          <p:nvPr>
            <p:ph type="ftr" sz="quarter" idx="11"/>
          </p:nvPr>
        </p:nvSpPr>
        <p:spPr/>
        <p:txBody>
          <a:bodyPr/>
          <a:p>
            <a:endParaRPr lang="en-IN"/>
          </a:p>
        </p:txBody>
      </p:sp>
      <p:sp>
        <p:nvSpPr>
          <p:cNvPr id="104872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3" name=""/>
        <p:cNvGrpSpPr/>
        <p:nvPr/>
      </p:nvGrpSpPr>
      <p:grpSpPr>
        <a:xfrm>
          <a:off x="0" y="0"/>
          <a:ext cx="0" cy="0"/>
          <a:chOff x="0" y="0"/>
          <a:chExt cx="0" cy="0"/>
        </a:xfrm>
      </p:grpSpPr>
      <p:sp>
        <p:nvSpPr>
          <p:cNvPr id="1048755" name="Title 1"/>
          <p:cNvSpPr>
            <a:spLocks noGrp="1"/>
          </p:cNvSpPr>
          <p:nvPr>
            <p:ph type="title"/>
          </p:nvPr>
        </p:nvSpPr>
        <p:spPr/>
        <p:txBody>
          <a:bodyPr/>
          <a:p>
            <a:r>
              <a:rPr lang="en-US" smtClean="0"/>
              <a:t>Click to edit Master title style</a:t>
            </a:r>
            <a:endParaRPr dirty="0" lang="en-US"/>
          </a:p>
        </p:txBody>
      </p:sp>
      <p:sp>
        <p:nvSpPr>
          <p:cNvPr id="1048756"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57"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58"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59" name="Footer Placeholder 5"/>
          <p:cNvSpPr>
            <a:spLocks noGrp="1"/>
          </p:cNvSpPr>
          <p:nvPr>
            <p:ph type="ftr" sz="quarter" idx="11"/>
          </p:nvPr>
        </p:nvSpPr>
        <p:spPr/>
        <p:txBody>
          <a:bodyPr/>
          <a:p>
            <a:endParaRPr lang="en-IN"/>
          </a:p>
        </p:txBody>
      </p:sp>
      <p:sp>
        <p:nvSpPr>
          <p:cNvPr id="104876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8" name=""/>
        <p:cNvGrpSpPr/>
        <p:nvPr/>
      </p:nvGrpSpPr>
      <p:grpSpPr>
        <a:xfrm>
          <a:off x="0" y="0"/>
          <a:ext cx="0" cy="0"/>
          <a:chOff x="0" y="0"/>
          <a:chExt cx="0" cy="0"/>
        </a:xfrm>
      </p:grpSpPr>
      <p:sp>
        <p:nvSpPr>
          <p:cNvPr id="1048723" name="Title 1"/>
          <p:cNvSpPr>
            <a:spLocks noGrp="1"/>
          </p:cNvSpPr>
          <p:nvPr>
            <p:ph type="title"/>
          </p:nvPr>
        </p:nvSpPr>
        <p:spPr/>
        <p:txBody>
          <a:bodyPr/>
          <a:p>
            <a:r>
              <a:rPr lang="en-US" smtClean="0"/>
              <a:t>Click to edit Master title style</a:t>
            </a:r>
            <a:endParaRPr dirty="0" lang="en-US"/>
          </a:p>
        </p:txBody>
      </p:sp>
      <p:sp>
        <p:nvSpPr>
          <p:cNvPr id="1048724" name="Text Placeholder 2"/>
          <p:cNvSpPr>
            <a:spLocks noGrp="1"/>
          </p:cNvSpPr>
          <p:nvPr>
            <p:ph type="body" idx="1"/>
          </p:nvPr>
        </p:nvSpPr>
        <p:spPr>
          <a:xfrm>
            <a:off x="1103313" y="1905000"/>
            <a:ext cx="4396338"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25"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6" name="Text Placeholder 4"/>
          <p:cNvSpPr>
            <a:spLocks noGrp="1"/>
          </p:cNvSpPr>
          <p:nvPr>
            <p:ph type="body" sz="quarter" idx="3"/>
          </p:nvPr>
        </p:nvSpPr>
        <p:spPr>
          <a:xfrm>
            <a:off x="5654495" y="1905000"/>
            <a:ext cx="4396339"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27"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8" name="Date Placeholder 6"/>
          <p:cNvSpPr>
            <a:spLocks noGrp="1"/>
          </p:cNvSpPr>
          <p:nvPr>
            <p:ph type="dt" sz="half" idx="10"/>
          </p:nvPr>
        </p:nvSpPr>
        <p:spPr/>
        <p:txBody>
          <a:bodyPr/>
          <a:p>
            <a:fld id="{1D8BD707-D9CF-40AE-B4C6-C98DA3205C09}" type="datetimeFigureOut">
              <a:rPr lang="en-US" smtClean="0"/>
              <a:t>8/31/2024</a:t>
            </a:fld>
            <a:endParaRPr lang="en-US"/>
          </a:p>
        </p:txBody>
      </p:sp>
      <p:sp>
        <p:nvSpPr>
          <p:cNvPr id="1048729" name="Footer Placeholder 7"/>
          <p:cNvSpPr>
            <a:spLocks noGrp="1"/>
          </p:cNvSpPr>
          <p:nvPr>
            <p:ph type="ftr" sz="quarter" idx="11"/>
          </p:nvPr>
        </p:nvSpPr>
        <p:spPr/>
        <p:txBody>
          <a:bodyPr/>
          <a:p>
            <a:endParaRPr lang="en-IN"/>
          </a:p>
        </p:txBody>
      </p:sp>
      <p:sp>
        <p:nvSpPr>
          <p:cNvPr id="1048730"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6" name=""/>
        <p:cNvGrpSpPr/>
        <p:nvPr/>
      </p:nvGrpSpPr>
      <p:grpSpPr>
        <a:xfrm>
          <a:off x="0" y="0"/>
          <a:ext cx="0" cy="0"/>
          <a:chOff x="0" y="0"/>
          <a:chExt cx="0" cy="0"/>
        </a:xfrm>
      </p:grpSpPr>
      <p:sp>
        <p:nvSpPr>
          <p:cNvPr id="1048596" name="Title 1"/>
          <p:cNvSpPr>
            <a:spLocks noGrp="1"/>
          </p:cNvSpPr>
          <p:nvPr>
            <p:ph type="title"/>
          </p:nvPr>
        </p:nvSpPr>
        <p:spPr/>
        <p:txBody>
          <a:bodyPr/>
          <a:p>
            <a:r>
              <a:rPr lang="en-US" smtClean="0"/>
              <a:t>Click to edit Master title style</a:t>
            </a:r>
            <a:endParaRPr dirty="0" lang="en-US"/>
          </a:p>
        </p:txBody>
      </p:sp>
      <p:sp>
        <p:nvSpPr>
          <p:cNvPr id="1048597"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598" name="Footer Placeholder 3"/>
          <p:cNvSpPr>
            <a:spLocks noGrp="1"/>
          </p:cNvSpPr>
          <p:nvPr>
            <p:ph type="ftr" sz="quarter" idx="11"/>
          </p:nvPr>
        </p:nvSpPr>
        <p:spPr/>
        <p:txBody>
          <a:bodyPr/>
          <a:p>
            <a:endParaRPr lang="en-IN"/>
          </a:p>
        </p:txBody>
      </p:sp>
      <p:sp>
        <p:nvSpPr>
          <p:cNvPr id="1048599"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2" name=""/>
        <p:cNvGrpSpPr/>
        <p:nvPr/>
      </p:nvGrpSpPr>
      <p:grpSpPr>
        <a:xfrm>
          <a:off x="0" y="0"/>
          <a:ext cx="0" cy="0"/>
          <a:chOff x="0" y="0"/>
          <a:chExt cx="0" cy="0"/>
        </a:xfrm>
      </p:grpSpPr>
      <p:sp>
        <p:nvSpPr>
          <p:cNvPr id="1048634" name="Date Placeholder 1"/>
          <p:cNvSpPr>
            <a:spLocks noGrp="1"/>
          </p:cNvSpPr>
          <p:nvPr>
            <p:ph type="dt" sz="half" idx="10"/>
          </p:nvPr>
        </p:nvSpPr>
        <p:spPr/>
        <p:txBody>
          <a:bodyPr/>
          <a:p>
            <a:fld id="{1D8BD707-D9CF-40AE-B4C6-C98DA3205C09}" type="datetimeFigureOut">
              <a:rPr lang="en-US" smtClean="0"/>
              <a:t>8/31/2024</a:t>
            </a:fld>
            <a:endParaRPr lang="en-US"/>
          </a:p>
        </p:txBody>
      </p:sp>
      <p:sp>
        <p:nvSpPr>
          <p:cNvPr id="1048635" name="Footer Placeholder 2"/>
          <p:cNvSpPr>
            <a:spLocks noGrp="1"/>
          </p:cNvSpPr>
          <p:nvPr>
            <p:ph type="ftr" sz="quarter" idx="11"/>
          </p:nvPr>
        </p:nvSpPr>
        <p:spPr/>
        <p:txBody>
          <a:bodyPr/>
          <a:p>
            <a:endParaRPr lang="en-IN"/>
          </a:p>
        </p:txBody>
      </p:sp>
      <p:sp>
        <p:nvSpPr>
          <p:cNvPr id="1048636"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5" name=""/>
        <p:cNvGrpSpPr/>
        <p:nvPr/>
      </p:nvGrpSpPr>
      <p:grpSpPr>
        <a:xfrm>
          <a:off x="0" y="0"/>
          <a:ext cx="0" cy="0"/>
          <a:chOff x="0" y="0"/>
          <a:chExt cx="0" cy="0"/>
        </a:xfrm>
      </p:grpSpPr>
      <p:sp>
        <p:nvSpPr>
          <p:cNvPr id="1048771" name="Title 1"/>
          <p:cNvSpPr>
            <a:spLocks noGrp="1"/>
          </p:cNvSpPr>
          <p:nvPr>
            <p:ph type="title"/>
          </p:nvPr>
        </p:nvSpPr>
        <p:spPr>
          <a:xfrm>
            <a:off x="1154953" y="1447800"/>
            <a:ext cx="3401064" cy="1447800"/>
          </a:xfrm>
        </p:spPr>
        <p:txBody>
          <a:bodyPr anchor="b"/>
          <a:lstStyle>
            <a:lvl1pPr algn="l">
              <a:defRPr b="0" sz="2400"/>
            </a:lvl1pPr>
          </a:lstStyle>
          <a:p>
            <a:r>
              <a:rPr lang="en-US" smtClean="0"/>
              <a:t>Click to edit Master title style</a:t>
            </a:r>
            <a:endParaRPr dirty="0" lang="en-US"/>
          </a:p>
        </p:txBody>
      </p:sp>
      <p:sp>
        <p:nvSpPr>
          <p:cNvPr id="1048772"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73" name="Text Placeholder 3"/>
          <p:cNvSpPr>
            <a:spLocks noGrp="1"/>
          </p:cNvSpPr>
          <p:nvPr>
            <p:ph type="body" sz="half" idx="2"/>
          </p:nvPr>
        </p:nvSpPr>
        <p:spPr>
          <a:xfrm>
            <a:off x="1154953" y="3129280"/>
            <a:ext cx="3401063" cy="2895599"/>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74"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75" name="Footer Placeholder 5"/>
          <p:cNvSpPr>
            <a:spLocks noGrp="1"/>
          </p:cNvSpPr>
          <p:nvPr>
            <p:ph type="ftr" sz="quarter" idx="11"/>
          </p:nvPr>
        </p:nvSpPr>
        <p:spPr/>
        <p:txBody>
          <a:bodyPr/>
          <a:p>
            <a:endParaRPr lang="en-IN"/>
          </a:p>
        </p:txBody>
      </p:sp>
      <p:sp>
        <p:nvSpPr>
          <p:cNvPr id="1048776"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5" name=""/>
        <p:cNvGrpSpPr/>
        <p:nvPr/>
      </p:nvGrpSpPr>
      <p:grpSpPr>
        <a:xfrm>
          <a:off x="0" y="0"/>
          <a:ext cx="0" cy="0"/>
          <a:chOff x="0" y="0"/>
          <a:chExt cx="0" cy="0"/>
        </a:xfrm>
      </p:grpSpPr>
      <p:sp>
        <p:nvSpPr>
          <p:cNvPr id="1048699" name="Title 1"/>
          <p:cNvSpPr>
            <a:spLocks noGrp="1"/>
          </p:cNvSpPr>
          <p:nvPr>
            <p:ph type="title"/>
          </p:nvPr>
        </p:nvSpPr>
        <p:spPr>
          <a:xfrm>
            <a:off x="1153907" y="1854192"/>
            <a:ext cx="5092906" cy="1574808"/>
          </a:xfrm>
        </p:spPr>
        <p:txBody>
          <a:bodyPr anchor="b">
            <a:normAutofit/>
          </a:bodyPr>
          <a:lstStyle>
            <a:lvl1pPr algn="l">
              <a:defRPr b="0" sz="3600"/>
            </a:lvl1pPr>
          </a:lstStyle>
          <a:p>
            <a:r>
              <a:rPr lang="en-US" smtClean="0"/>
              <a:t>Click to edit Master title style</a:t>
            </a:r>
            <a:endParaRPr dirty="0" lang="en-US"/>
          </a:p>
        </p:txBody>
      </p:sp>
      <p:sp>
        <p:nvSpPr>
          <p:cNvPr id="1048700" name="Picture Placeholder 2"/>
          <p:cNvSpPr>
            <a:spLocks noChangeAspect="1" noGrp="1"/>
          </p:cNvSpPr>
          <p:nvPr>
            <p:ph type="pic" idx="1"/>
          </p:nvPr>
        </p:nvSpPr>
        <p:spPr>
          <a:xfrm>
            <a:off x="6949546" y="1143000"/>
            <a:ext cx="3200400" cy="4572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701" name="Text Placeholder 3"/>
          <p:cNvSpPr>
            <a:spLocks noGrp="1"/>
          </p:cNvSpPr>
          <p:nvPr>
            <p:ph type="body" sz="half" idx="2"/>
          </p:nvPr>
        </p:nvSpPr>
        <p:spPr>
          <a:xfrm>
            <a:off x="1154954" y="3657600"/>
            <a:ext cx="5084979" cy="1371600"/>
          </a:xfrm>
        </p:spPr>
        <p:txBody>
          <a:bodyPr>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02"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03" name="Footer Placeholder 5"/>
          <p:cNvSpPr>
            <a:spLocks noGrp="1"/>
          </p:cNvSpPr>
          <p:nvPr>
            <p:ph type="ftr" sz="quarter" idx="11"/>
          </p:nvPr>
        </p:nvSpPr>
        <p:spPr/>
        <p:txBody>
          <a:bodyPr/>
          <a:p>
            <a:endParaRPr lang="en-IN"/>
          </a:p>
        </p:txBody>
      </p:sp>
      <p:sp>
        <p:nvSpPr>
          <p:cNvPr id="104870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1.png"/><Relationship Id="rId19" Type="http://schemas.openxmlformats.org/officeDocument/2006/relationships/image" Target="../media/image2.png"/><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pic>
        <p:nvPicPr>
          <p:cNvPr id="2097152" name="Picture 7"/>
          <p:cNvPicPr>
            <a:picLocks noChangeAspect="1"/>
          </p:cNvPicPr>
          <p:nvPr/>
        </p:nvPicPr>
        <p:blipFill rotWithShape="1">
          <a:blip xmlns:r="http://schemas.openxmlformats.org/officeDocument/2006/relationships" r:embed="rId18"/>
          <a:srcRect l="3613"/>
          <a:stretch>
            <a:fillRect/>
          </a:stretch>
        </p:blipFill>
        <p:spPr>
          <a:xfrm>
            <a:off x="0" y="2669685"/>
            <a:ext cx="4037012" cy="4188315"/>
          </a:xfrm>
          <a:prstGeom prst="rect"/>
        </p:spPr>
      </p:pic>
      <p:pic>
        <p:nvPicPr>
          <p:cNvPr id="2097153" name="Picture 6"/>
          <p:cNvPicPr>
            <a:picLocks noChangeAspect="1"/>
          </p:cNvPicPr>
          <p:nvPr/>
        </p:nvPicPr>
        <p:blipFill rotWithShape="1">
          <a:blip xmlns:r="http://schemas.openxmlformats.org/officeDocument/2006/relationships" r:embed="rId19"/>
          <a:srcRect l="35640"/>
          <a:stretch>
            <a:fillRect/>
          </a:stretch>
        </p:blipFill>
        <p:spPr>
          <a:xfrm>
            <a:off x="0" y="2892347"/>
            <a:ext cx="1522412" cy="2365453"/>
          </a:xfrm>
          <a:prstGeom prst="rect"/>
        </p:spPr>
      </p:pic>
      <p:sp>
        <p:nvSpPr>
          <p:cNvPr id="1048576" name="Oval 15"/>
          <p:cNvSpPr/>
          <p:nvPr/>
        </p:nvSpPr>
        <p:spPr>
          <a:xfrm>
            <a:off x="8609012" y="1676400"/>
            <a:ext cx="2819400" cy="2819400"/>
          </a:xfrm>
          <a:prstGeom prst="ellipse"/>
          <a:gradFill flip="none" rotWithShape="1">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pic>
        <p:nvPicPr>
          <p:cNvPr id="2097154" name="Picture 8"/>
          <p:cNvPicPr>
            <a:picLocks noChangeAspect="1"/>
          </p:cNvPicPr>
          <p:nvPr/>
        </p:nvPicPr>
        <p:blipFill rotWithShape="1">
          <a:blip xmlns:r="http://schemas.openxmlformats.org/officeDocument/2006/relationships" r:embed="rId20"/>
          <a:srcRect t="28813"/>
          <a:stretch>
            <a:fillRect/>
          </a:stretch>
        </p:blipFill>
        <p:spPr>
          <a:xfrm>
            <a:off x="7999412" y="0"/>
            <a:ext cx="1603387" cy="1141407"/>
          </a:xfrm>
          <a:prstGeom prst="rect"/>
        </p:spPr>
      </p:pic>
      <p:pic>
        <p:nvPicPr>
          <p:cNvPr id="2097155" name="Picture 9"/>
          <p:cNvPicPr>
            <a:picLocks noChangeAspect="1"/>
          </p:cNvPicPr>
          <p:nvPr/>
        </p:nvPicPr>
        <p:blipFill rotWithShape="1">
          <a:blip xmlns:r="http://schemas.openxmlformats.org/officeDocument/2006/relationships" r:embed="rId21"/>
          <a:srcRect b="23320"/>
          <a:stretch>
            <a:fillRect/>
          </a:stretch>
        </p:blipFill>
        <p:spPr>
          <a:xfrm>
            <a:off x="8605878" y="6096000"/>
            <a:ext cx="993734" cy="762000"/>
          </a:xfrm>
          <a:prstGeom prst="rect"/>
        </p:spPr>
      </p:pic>
      <p:sp>
        <p:nvSpPr>
          <p:cNvPr id="1048577" name="Rectangle 13"/>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78" name="Title Placeholder 1"/>
          <p:cNvSpPr>
            <a:spLocks noGrp="1"/>
          </p:cNvSpPr>
          <p:nvPr>
            <p:ph type="title"/>
          </p:nvPr>
        </p:nvSpPr>
        <p:spPr>
          <a:xfrm>
            <a:off x="646111" y="452718"/>
            <a:ext cx="9404723" cy="1400530"/>
          </a:xfrm>
          <a:prstGeom prst="rect"/>
        </p:spPr>
        <p:txBody>
          <a:bodyPr anchor="t" bIns="45720" lIns="91440" rIns="91440" rtlCol="0" tIns="45720" vert="horz">
            <a:noAutofit/>
          </a:bodyPr>
          <a:p>
            <a:r>
              <a:rPr lang="en-US" smtClean="0"/>
              <a:t>Click to edit Master title style</a:t>
            </a:r>
            <a:endParaRPr dirty="0" lang="en-US"/>
          </a:p>
        </p:txBody>
      </p:sp>
      <p:sp>
        <p:nvSpPr>
          <p:cNvPr id="1048579" name="Text Placeholder 2"/>
          <p:cNvSpPr>
            <a:spLocks noGrp="1"/>
          </p:cNvSpPr>
          <p:nvPr>
            <p:ph type="body" idx="1"/>
          </p:nvPr>
        </p:nvSpPr>
        <p:spPr>
          <a:xfrm>
            <a:off x="1103312" y="2052918"/>
            <a:ext cx="8946541" cy="4195481"/>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0" name="Date Placeholder 3"/>
          <p:cNvSpPr>
            <a:spLocks noGrp="1"/>
          </p:cNvSpPr>
          <p:nvPr>
            <p:ph type="dt" sz="half" idx="2"/>
          </p:nvPr>
        </p:nvSpPr>
        <p:spPr>
          <a:xfrm rot="5400000">
            <a:off x="10155639" y="1790701"/>
            <a:ext cx="990599" cy="304799"/>
          </a:xfrm>
          <a:prstGeom prst="rect"/>
        </p:spPr>
        <p:txBody>
          <a:bodyPr anchor="t" bIns="45720" lIns="91440" rIns="91440" rtlCol="0" tIns="45720" vert="horz"/>
          <a:lstStyle>
            <a:lvl1pPr algn="l">
              <a:defRPr b="0" sz="1100" i="0">
                <a:solidFill>
                  <a:schemeClr val="tx1">
                    <a:tint val="75000"/>
                    <a:alpha val="60000"/>
                  </a:schemeClr>
                </a:solidFill>
              </a:defRPr>
            </a:lvl1pPr>
          </a:lstStyle>
          <a:p>
            <a:fld id="{1D8BD707-D9CF-40AE-B4C6-C98DA3205C09}" type="datetimeFigureOut">
              <a:rPr lang="en-US" smtClean="0"/>
              <a:t>8/31/2024</a:t>
            </a:fld>
            <a:endParaRPr lang="en-US"/>
          </a:p>
        </p:txBody>
      </p:sp>
      <p:sp>
        <p:nvSpPr>
          <p:cNvPr id="1048581" name="Footer Placeholder 4"/>
          <p:cNvSpPr>
            <a:spLocks noGrp="1"/>
          </p:cNvSpPr>
          <p:nvPr>
            <p:ph type="ftr" sz="quarter" idx="3"/>
          </p:nvPr>
        </p:nvSpPr>
        <p:spPr>
          <a:xfrm rot="5400000">
            <a:off x="8951573" y="3225297"/>
            <a:ext cx="3859795" cy="304801"/>
          </a:xfrm>
          <a:prstGeom prst="rect"/>
        </p:spPr>
        <p:txBody>
          <a:bodyPr anchor="b" bIns="45720" lIns="91440" rIns="91440" rtlCol="0" tIns="45720" vert="horz"/>
          <a:lstStyle>
            <a:lvl1pPr algn="l">
              <a:defRPr b="0" sz="1100" i="0">
                <a:solidFill>
                  <a:schemeClr val="tx1">
                    <a:tint val="75000"/>
                    <a:alpha val="60000"/>
                  </a:schemeClr>
                </a:solidFill>
              </a:defRPr>
            </a:lvl1pPr>
          </a:lstStyle>
          <a:p>
            <a:endParaRPr lang="en-IN"/>
          </a:p>
        </p:txBody>
      </p:sp>
      <p:sp>
        <p:nvSpPr>
          <p:cNvPr id="1048582" name="Slide Number Placeholder 5"/>
          <p:cNvSpPr>
            <a:spLocks noGrp="1"/>
          </p:cNvSpPr>
          <p:nvPr>
            <p:ph type="sldNum" sz="quarter" idx="4"/>
          </p:nvPr>
        </p:nvSpPr>
        <p:spPr bwMode="gray">
          <a:xfrm>
            <a:off x="10352540" y="295729"/>
            <a:ext cx="838199" cy="767687"/>
          </a:xfrm>
          <a:prstGeom prst="rect"/>
        </p:spPr>
        <p:txBody>
          <a:bodyPr anchor="b" bIns="45720" lIns="91440" rIns="91440" rtlCol="0" tIns="45720" vert="horz"/>
          <a:lstStyle>
            <a:lvl1pPr algn="ctr">
              <a:defRPr b="0" sz="280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dirty="0" lang="en-IN" spc="10"/>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mc:Choice xmlns:p14="http://schemas.microsoft.com/office/powerpoint/2010/main" Requires="p14">
      <p:transition xmlns:p14="http://schemas.microsoft.com/office/powerpoint/2010/main" spd="slow" p14:dur="1250">
        <p:fade/>
      </p:transition>
    </mc:Choice>
    <mc:Fallback>
      <p:transition spd="slow">
        <p:fade/>
      </p:transition>
    </mc:Fallback>
  </mc:AlternateContent>
  <p:txStyles>
    <p:titleStyle>
      <a:lvl1pPr algn="l" defTabSz="457200" eaLnBrk="1" hangingPunct="1" latinLnBrk="0" rtl="0">
        <a:spcBef>
          <a:spcPct val="0"/>
        </a:spcBef>
        <a:buNone/>
        <a:defRPr b="0" sz="420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bg2">
            <a:lumMod val="40000"/>
            <a:lumOff val="60000"/>
          </a:schemeClr>
        </a:buClr>
        <a:buSzPct val="80000"/>
        <a:buFont typeface="Wingdings 3" charset="2"/>
        <a:buChar char=""/>
        <a:defRPr b="0" sz="2000" i="0" kern="1200">
          <a:solidFill>
            <a:schemeClr val="tx1"/>
          </a:solidFill>
          <a:latin typeface="+mj-lt"/>
          <a:ea typeface="+mj-ea"/>
          <a:cs typeface="+mj-cs"/>
        </a:defRPr>
      </a:lvl1pPr>
      <a:lvl2pPr algn="l" defTabSz="457200" eaLnBrk="1" hangingPunct="1" indent="-285750" latinLnBrk="0" marL="742950" rtl="0">
        <a:spcBef>
          <a:spcPts val="1000"/>
        </a:spcBef>
        <a:spcAft>
          <a:spcPts val="0"/>
        </a:spcAft>
        <a:buClr>
          <a:schemeClr val="bg2">
            <a:lumMod val="40000"/>
            <a:lumOff val="60000"/>
          </a:schemeClr>
        </a:buClr>
        <a:buSzPct val="80000"/>
        <a:buFont typeface="Wingdings 3" charset="2"/>
        <a:buChar char=""/>
        <a:defRPr b="0" sz="1800" i="0" kern="1200">
          <a:solidFill>
            <a:schemeClr val="tx1"/>
          </a:solidFill>
          <a:latin typeface="+mj-lt"/>
          <a:ea typeface="+mj-ea"/>
          <a:cs typeface="+mj-cs"/>
        </a:defRPr>
      </a:lvl2pPr>
      <a:lvl3pPr algn="l" defTabSz="457200" eaLnBrk="1" hangingPunct="1" indent="-228600" latinLnBrk="0" marL="1143000" rtl="0">
        <a:spcBef>
          <a:spcPts val="1000"/>
        </a:spcBef>
        <a:spcAft>
          <a:spcPts val="0"/>
        </a:spcAft>
        <a:buClr>
          <a:schemeClr val="bg2">
            <a:lumMod val="40000"/>
            <a:lumOff val="60000"/>
          </a:schemeClr>
        </a:buClr>
        <a:buSzPct val="80000"/>
        <a:buFont typeface="Wingdings 3" charset="2"/>
        <a:buChar char=""/>
        <a:defRPr b="0" sz="1600" i="0" kern="1200">
          <a:solidFill>
            <a:schemeClr val="tx1"/>
          </a:solidFill>
          <a:latin typeface="+mj-lt"/>
          <a:ea typeface="+mj-ea"/>
          <a:cs typeface="+mj-cs"/>
        </a:defRPr>
      </a:lvl3pPr>
      <a:lvl4pPr algn="l" defTabSz="457200" eaLnBrk="1" hangingPunct="1" indent="-228600" latinLnBrk="0" marL="16002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4pPr>
      <a:lvl5pPr algn="l" defTabSz="457200" eaLnBrk="1" hangingPunct="1" indent="-228600" latinLnBrk="0" marL="20574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5pPr>
      <a:lvl6pPr algn="l" defTabSz="457200" eaLnBrk="1" hangingPunct="1" indent="-228600" latinLnBrk="0" marL="25060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6pPr>
      <a:lvl7pPr algn="l" defTabSz="457200" eaLnBrk="1" hangingPunct="1" indent="-228600" latinLnBrk="0" marL="29718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7pPr>
      <a:lvl8pPr algn="l" defTabSz="457200" eaLnBrk="1" hangingPunct="1" indent="-228600" latinLnBrk="0" marL="34290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8pPr>
      <a:lvl9pPr algn="l" defTabSz="457200" eaLnBrk="1" hangingPunct="1" indent="-228600" latinLnBrk="0" marL="38862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2.jpeg"/><Relationship Id="rId3"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7.png"/><Relationship Id="rId3" Type="http://schemas.openxmlformats.org/officeDocument/2006/relationships/image" Target="../media/image9.jpe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6.png"/><Relationship Id="rId3" Type="http://schemas.openxmlformats.org/officeDocument/2006/relationships/image" Target="../media/image11.jpeg"/><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2.jpe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jpeg"/><Relationship Id="rId3"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5.png"/><Relationship Id="rId3" Type="http://schemas.openxmlformats.org/officeDocument/2006/relationships/image" Target="../media/image16.jpeg"/><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png"/><Relationship Id="rId3"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08080"/>
        </a:solidFill>
      </p:bgPr>
    </p:bg>
    <p:spTree>
      <p:nvGrpSpPr>
        <p:cNvPr id="31" name=""/>
        <p:cNvGrpSpPr/>
        <p:nvPr/>
      </p:nvGrpSpPr>
      <p:grpSpPr>
        <a:xfrm>
          <a:off x="0" y="0"/>
          <a:ext cx="0" cy="0"/>
          <a:chOff x="0" y="0"/>
          <a:chExt cx="0" cy="0"/>
        </a:xfrm>
      </p:grpSpPr>
      <p:sp>
        <p:nvSpPr>
          <p:cNvPr id="1048588" name="object 7"/>
          <p:cNvSpPr txBox="1">
            <a:spLocks noGrp="1"/>
          </p:cNvSpPr>
          <p:nvPr>
            <p:ph type="ctrTitle"/>
          </p:nvPr>
        </p:nvSpPr>
        <p:spPr>
          <a:xfrm>
            <a:off x="-396241" y="0"/>
            <a:ext cx="9982200" cy="3623311"/>
          </a:xfrm>
          <a:prstGeom prst="rect"/>
        </p:spPr>
        <p:txBody>
          <a:bodyPr anchor="b" bIns="0" lIns="0" rIns="0" rtlCol="0" tIns="16511" vert="horz" wrap="square">
            <a:spAutoFit/>
          </a:bodyPr>
          <a:p>
            <a:pPr marL="3213654">
              <a:spcBef>
                <a:spcPts val="131"/>
              </a:spcBef>
            </a:pPr>
            <a:r>
              <a:rPr b="1" dirty="0" sz="6000" lang="en-US">
                <a:solidFill>
                  <a:schemeClr val="tx1"/>
                </a:solidFill>
                <a:latin typeface="Times New Roman" panose="02020603050405020304" pitchFamily="18" charset="0"/>
                <a:cs typeface="Times New Roman" panose="02020603050405020304" pitchFamily="18" charset="0"/>
              </a:rPr>
              <a:t>Employee Data Analysis using Excel</a:t>
            </a:r>
            <a:r>
              <a:rPr b="1" dirty="0" sz="6000" i="0" lang="en-US">
                <a:solidFill>
                  <a:schemeClr val="tx1"/>
                </a:solidFill>
                <a:effectLst/>
                <a:latin typeface="Times New Roman" panose="02020603050405020304" pitchFamily="18" charset="0"/>
                <a:cs typeface="Times New Roman" panose="02020603050405020304" pitchFamily="18" charset="0"/>
              </a:rPr>
              <a:t> </a:t>
            </a:r>
            <a:r>
              <a:rPr b="1" dirty="0" sz="6000" i="0" lang="en-US">
                <a:solidFill>
                  <a:schemeClr val="tx1"/>
                </a:solidFill>
                <a:effectLst/>
                <a:latin typeface="Roboto" panose="020F0502020204030204" pitchFamily="2" charset="0"/>
              </a:rPr>
              <a:t/>
            </a:r>
            <a:br>
              <a:rPr b="1" dirty="0" sz="6000" i="0" lang="en-US">
                <a:solidFill>
                  <a:schemeClr val="tx1"/>
                </a:solidFill>
                <a:effectLst/>
                <a:latin typeface="Roboto" panose="020F0502020204030204" pitchFamily="2" charset="0"/>
              </a:rPr>
            </a:br>
            <a:endParaRPr dirty="0" sz="6000" spc="15">
              <a:solidFill>
                <a:schemeClr val="tx1"/>
              </a:solidFill>
            </a:endParaRPr>
          </a:p>
        </p:txBody>
      </p:sp>
      <p:sp>
        <p:nvSpPr>
          <p:cNvPr id="1048589" name="object 11"/>
          <p:cNvSpPr txBox="1">
            <a:spLocks noGrp="1"/>
          </p:cNvSpPr>
          <p:nvPr>
            <p:ph type="sldNum" sz="quarter" idx="12"/>
          </p:nvPr>
        </p:nvSpPr>
        <p:spPr>
          <a:xfrm>
            <a:off x="10352540" y="466530"/>
            <a:ext cx="838199" cy="426085"/>
          </a:xfrm>
          <a:prstGeom prst="rect"/>
        </p:spPr>
        <p:txBody>
          <a:bodyPr anchor="ctr" bIns="0" lIns="0" rIns="0" rtlCol="0" tIns="6985" vert="horz" wrap="square">
            <a:spAutoFit/>
          </a:bodyPr>
          <a:p>
            <a:pPr marL="38099">
              <a:spcBef>
                <a:spcPts val="55"/>
              </a:spcBef>
            </a:pPr>
            <a:fld id="{81D60167-4931-47E6-BA6A-407CBD079E47}" type="slidenum">
              <a:rPr dirty="0" spc="11"/>
              <a:pPr marL="38099">
                <a:spcBef>
                  <a:spcPts val="55"/>
                </a:spcBef>
              </a:pPr>
              <a:t>1</a:t>
            </a:fld>
            <a:endParaRPr dirty="0" spc="11"/>
          </a:p>
        </p:txBody>
      </p:sp>
      <p:pic>
        <p:nvPicPr>
          <p:cNvPr id="2097156" name="object 9"/>
          <p:cNvPicPr>
            <a:picLocks/>
          </p:cNvPicPr>
          <p:nvPr/>
        </p:nvPicPr>
        <p:blipFill>
          <a:blip xmlns:r="http://schemas.openxmlformats.org/officeDocument/2006/relationships" r:embed="rId1" cstate="print"/>
          <a:stretch>
            <a:fillRect/>
          </a:stretch>
        </p:blipFill>
        <p:spPr>
          <a:xfrm>
            <a:off x="676276" y="6467477"/>
            <a:ext cx="2143125" cy="200025"/>
          </a:xfrm>
          <a:prstGeom prst="rect"/>
        </p:spPr>
      </p:pic>
      <p:sp>
        <p:nvSpPr>
          <p:cNvPr id="1048590" name="TextBox 13"/>
          <p:cNvSpPr txBox="1"/>
          <p:nvPr/>
        </p:nvSpPr>
        <p:spPr>
          <a:xfrm>
            <a:off x="975358" y="3204845"/>
            <a:ext cx="8610600" cy="1869441"/>
          </a:xfrm>
          <a:prstGeom prst="rect"/>
          <a:noFill/>
        </p:spPr>
        <p:txBody>
          <a:bodyPr rtlCol="0" wrap="square">
            <a:spAutoFit/>
          </a:bodyPr>
          <a:p>
            <a:r>
              <a:rPr dirty="0" sz="2400" lang="en-US"/>
              <a:t>STUDENT </a:t>
            </a:r>
            <a:r>
              <a:rPr dirty="0" sz="2400" lang="en-US" smtClean="0"/>
              <a:t>NAME    </a:t>
            </a:r>
            <a:r>
              <a:rPr dirty="0" sz="2400" lang="en-US" smtClean="0"/>
              <a:t>:</a:t>
            </a:r>
            <a:r>
              <a:rPr dirty="0" sz="2400" lang="en-US" smtClean="0"/>
              <a:t>Pavithra.S</a:t>
            </a:r>
            <a:endParaRPr altLang="en-US" lang="zh-CN"/>
          </a:p>
          <a:p>
            <a:r>
              <a:rPr dirty="0" sz="2400" lang="en-US" smtClean="0"/>
              <a:t>REGISTER </a:t>
            </a:r>
            <a:r>
              <a:rPr dirty="0" sz="2400" lang="en-US"/>
              <a:t>NO   </a:t>
            </a:r>
            <a:r>
              <a:rPr dirty="0" sz="2400" lang="en-US"/>
              <a:t>     </a:t>
            </a:r>
            <a:r>
              <a:rPr dirty="0" sz="2400" lang="en-US"/>
              <a:t> </a:t>
            </a:r>
            <a:r>
              <a:rPr sz="2400" lang="en-US"/>
              <a:t>:</a:t>
            </a:r>
            <a:r>
              <a:rPr sz="2400" lang="en-US"/>
              <a:t>122204270</a:t>
            </a:r>
            <a:endParaRPr dirty="0" sz="2400" lang="en-US" smtClean="0"/>
          </a:p>
          <a:p>
            <a:r>
              <a:rPr dirty="0" sz="2400" lang="en-US" smtClean="0"/>
              <a:t>DEPARTMENT        </a:t>
            </a:r>
            <a:r>
              <a:rPr dirty="0" sz="2400" lang="en-US"/>
              <a:t>:</a:t>
            </a:r>
            <a:r>
              <a:rPr dirty="0" sz="2400" lang="en-US" err="1"/>
              <a:t>BCom</a:t>
            </a:r>
            <a:r>
              <a:rPr dirty="0" sz="2400" lang="en-US"/>
              <a:t> corporate </a:t>
            </a:r>
            <a:r>
              <a:rPr dirty="0" sz="2400" lang="en-US" err="1" smtClean="0"/>
              <a:t>secretaryship</a:t>
            </a:r>
            <a:endParaRPr dirty="0" sz="2400" lang="en-US"/>
          </a:p>
          <a:p>
            <a:r>
              <a:rPr dirty="0" sz="2400" lang="en-US"/>
              <a:t>COLLEGE          </a:t>
            </a:r>
            <a:r>
              <a:rPr dirty="0" sz="2400" lang="en-US" smtClean="0"/>
              <a:t>    </a:t>
            </a:r>
            <a:r>
              <a:rPr dirty="0" sz="2400" lang="en-US" smtClean="0"/>
              <a:t> </a:t>
            </a:r>
            <a:r>
              <a:rPr dirty="0" sz="2400" lang="en-US" smtClean="0"/>
              <a:t> :</a:t>
            </a:r>
            <a:r>
              <a:rPr dirty="0" sz="2400" lang="en-US" err="1" smtClean="0"/>
              <a:t>Govt</a:t>
            </a:r>
            <a:r>
              <a:rPr dirty="0" sz="2400" lang="en-US" smtClean="0"/>
              <a:t>  Arts &amp; Science College(</a:t>
            </a:r>
            <a:r>
              <a:rPr dirty="0" sz="2400" lang="en-US" err="1" smtClean="0"/>
              <a:t>Tondiarpet</a:t>
            </a:r>
            <a:r>
              <a:rPr dirty="0" sz="2400" lang="en-US" smtClean="0"/>
              <a:t>) </a:t>
            </a:r>
            <a:endParaRPr dirty="0" sz="2400" lang="en-US"/>
          </a:p>
          <a:p>
            <a:r>
              <a:rPr dirty="0" sz="2400" lang="en-US"/>
              <a:t>   </a:t>
            </a:r>
            <a:r>
              <a:rPr dirty="0" sz="2400" lang="en-US"/>
              <a:t>C</a:t>
            </a:r>
            <a:r>
              <a:rPr dirty="0" sz="2400" lang="en-US"/>
              <a:t>O</a:t>
            </a:r>
            <a:r>
              <a:rPr dirty="0" sz="2400" lang="en-US"/>
              <a:t>D</a:t>
            </a:r>
            <a:r>
              <a:rPr dirty="0" sz="2400" lang="en-US"/>
              <a:t>E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a:t>
            </a:r>
            <a:r>
              <a:rPr dirty="0" sz="2400" lang="en-US"/>
              <a:t> </a:t>
            </a:r>
            <a:r>
              <a:rPr dirty="0" sz="2400" lang="en-US"/>
              <a:t>1</a:t>
            </a:r>
            <a:r>
              <a:rPr dirty="0" sz="2400" lang="en-US"/>
              <a:t>6</a:t>
            </a:r>
            <a:r>
              <a:rPr dirty="0" sz="2400" lang="en-US"/>
              <a:t>8</a:t>
            </a:r>
            <a:r>
              <a:rPr dirty="0" sz="2400" lang="en-US"/>
              <a:t>3</a:t>
            </a:r>
            <a:endParaRPr dirty="0" sz="2400" lang="en-IN"/>
          </a:p>
        </p:txBody>
      </p:sp>
      <p:sp>
        <p:nvSpPr>
          <p:cNvPr id="1048591" name=""/>
          <p:cNvSpPr/>
          <p:nvPr/>
        </p:nvSpPr>
        <p:spPr>
          <a:xfrm flipH="0" flipV="1">
            <a:off x="9090327" y="1542759"/>
            <a:ext cx="268896" cy="268896"/>
          </a:xfrm>
          <a:prstGeom prst="rect"/>
          <a:solidFill>
            <a:srgbClr val="FFFFFF"/>
          </a:solidFill>
          <a:ln w="25400">
            <a:solidFill>
              <a:srgbClr val="666666"/>
            </a:solidFill>
          </a:ln>
        </p:spPr>
        <p:txBody>
          <a:bodyPr anchor="ctr"/>
          <a:p>
            <a:pPr algn="ctr"/>
            <a:endParaRPr lang="en-IN"/>
          </a:p>
        </p:txBody>
      </p:sp>
      <p:sp>
        <p:nvSpPr>
          <p:cNvPr id="1048592" name=""/>
          <p:cNvSpPr/>
          <p:nvPr/>
        </p:nvSpPr>
        <p:spPr>
          <a:xfrm>
            <a:off x="10271760" y="4498439"/>
            <a:ext cx="785744" cy="977123"/>
          </a:xfrm>
          <a:prstGeom prst="star5"/>
          <a:solidFill>
            <a:srgbClr val="92D04F"/>
          </a:solidFill>
          <a:ln w="25400">
            <a:solidFill>
              <a:srgbClr val="666666"/>
            </a:solidFill>
          </a:ln>
        </p:spPr>
        <p:txBody>
          <a:bodyPr anchor="ctr"/>
          <a:p>
            <a:pPr algn="ctr"/>
            <a:endParaRPr lang="en-IN"/>
          </a:p>
        </p:txBody>
      </p:sp>
      <p:sp>
        <p:nvSpPr>
          <p:cNvPr id="1048788" name=""/>
          <p:cNvSpPr txBox="1"/>
          <p:nvPr/>
        </p:nvSpPr>
        <p:spPr>
          <a:xfrm>
            <a:off x="4066924" y="10274543"/>
            <a:ext cx="4572000" cy="510540"/>
          </a:xfrm>
          <a:prstGeom prst="rect"/>
        </p:spPr>
        <p:txBody>
          <a:bodyPr rtlCol="0" wrap="square">
            <a:spAutoFit/>
          </a:bodyPr>
          <a:p>
            <a:r>
              <a:rPr sz="2800" lang="en-IN">
                <a:solidFill>
                  <a:srgbClr val="000000"/>
                </a:solidFill>
              </a:rPr>
              <a:t>satjays85@gmail.com</a:t>
            </a:r>
            <a:endParaRPr sz="2800" lang="en-IN">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0C0C0"/>
        </a:solidFill>
      </p:bgPr>
    </p:bg>
    <p:spTree>
      <p:nvGrpSpPr>
        <p:cNvPr id="50" name=""/>
        <p:cNvGrpSpPr/>
        <p:nvPr/>
      </p:nvGrpSpPr>
      <p:grpSpPr>
        <a:xfrm>
          <a:off x="0" y="0"/>
          <a:ext cx="0" cy="0"/>
          <a:chOff x="0" y="0"/>
          <a:chExt cx="0" cy="0"/>
        </a:xfrm>
      </p:grpSpPr>
      <p:sp>
        <p:nvSpPr>
          <p:cNvPr id="1048674" name="object 5"/>
          <p:cNvSpPr/>
          <p:nvPr/>
        </p:nvSpPr>
        <p:spPr>
          <a:xfrm>
            <a:off x="9353551" y="5895977"/>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5" name="object 9"/>
          <p:cNvSpPr txBox="1"/>
          <p:nvPr/>
        </p:nvSpPr>
        <p:spPr>
          <a:xfrm>
            <a:off x="11277219" y="6473337"/>
            <a:ext cx="228600" cy="176330"/>
          </a:xfrm>
          <a:prstGeom prst="rect"/>
        </p:spPr>
        <p:txBody>
          <a:bodyPr bIns="0" lIns="0" rIns="0" rtlCol="0" tIns="6985" vert="horz" wrap="square">
            <a:spAutoFit/>
          </a:bodyPr>
          <a:p>
            <a:pPr marL="38099">
              <a:spcBef>
                <a:spcPts val="55"/>
              </a:spcBef>
            </a:pPr>
            <a:fld id="{81D60167-4931-47E6-BA6A-407CBD079E47}" type="slidenum">
              <a:rPr dirty="0" sz="1100" spc="11">
                <a:solidFill>
                  <a:srgbClr val="2D936B"/>
                </a:solidFill>
                <a:latin typeface="Trebuchet MS"/>
                <a:cs typeface="Trebuchet MS"/>
              </a:rPr>
              <a:pPr marL="38099">
                <a:spcBef>
                  <a:spcPts val="55"/>
                </a:spcBef>
              </a:pPr>
              <a:t>10</a:t>
            </a:fld>
            <a:endParaRPr sz="1100">
              <a:latin typeface="Trebuchet MS"/>
              <a:cs typeface="Trebuchet MS"/>
            </a:endParaRPr>
          </a:p>
        </p:txBody>
      </p:sp>
      <p:sp>
        <p:nvSpPr>
          <p:cNvPr id="1048676" name="object 8"/>
          <p:cNvSpPr txBox="1"/>
          <p:nvPr/>
        </p:nvSpPr>
        <p:spPr>
          <a:xfrm>
            <a:off x="739775" y="291148"/>
            <a:ext cx="3599215" cy="737236"/>
          </a:xfrm>
          <a:prstGeom prst="rect"/>
          <a:solidFill>
            <a:srgbClr val="000000"/>
          </a:solidFill>
        </p:spPr>
        <p:txBody>
          <a:bodyPr bIns="0" lIns="0" rIns="0" rtlCol="0" tIns="13335" vert="horz" wrap="square">
            <a:spAutoFit/>
          </a:bodyPr>
          <a:p>
            <a:pPr marL="12700">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1">
                <a:latin typeface="Trebuchet MS"/>
                <a:cs typeface="Trebuchet MS"/>
              </a:rPr>
              <a:t>LL</a:t>
            </a:r>
            <a:r>
              <a:rPr b="1" dirty="0" sz="4800" spc="-5">
                <a:latin typeface="Trebuchet MS"/>
                <a:cs typeface="Trebuchet MS"/>
              </a:rPr>
              <a:t>I</a:t>
            </a:r>
            <a:r>
              <a:rPr b="1" dirty="0" sz="4800" spc="31">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Rectangle 1"/>
          <p:cNvSpPr/>
          <p:nvPr/>
        </p:nvSpPr>
        <p:spPr>
          <a:xfrm>
            <a:off x="381007" y="1421562"/>
            <a:ext cx="4224140" cy="1424941"/>
          </a:xfrm>
          <a:prstGeom prst="rect"/>
        </p:spPr>
        <p:txBody>
          <a:bodyPr wrap="square">
            <a:spAutoFit/>
          </a:bodyPr>
          <a:p>
            <a:r>
              <a:rPr dirty="0" lang="en-IN"/>
              <a:t>Excel formulas were used to determine the performance range, with pivot tables summarizing the data and charts providing a visual representation of the performance distribution</a:t>
            </a:r>
          </a:p>
        </p:txBody>
      </p:sp>
      <p:sp>
        <p:nvSpPr>
          <p:cNvPr id="1048679" name="Rectangle 2"/>
          <p:cNvSpPr/>
          <p:nvPr/>
        </p:nvSpPr>
        <p:spPr>
          <a:xfrm>
            <a:off x="5219509" y="636732"/>
            <a:ext cx="4224529" cy="5158741"/>
          </a:xfrm>
          <a:prstGeom prst="rect"/>
        </p:spPr>
        <p:txBody>
          <a:bodyPr wrap="square">
            <a:spAutoFit/>
          </a:bodyPr>
          <a:p>
            <a:pPr indent="-342891" marL="342891">
              <a:buAutoNum type="arabicPeriod"/>
            </a:pPr>
            <a:r>
              <a:rPr dirty="0" lang="en-IN"/>
              <a:t>*Dynamic Updates*: Real-time updates allow for instant reflection of changes in performance ratings.</a:t>
            </a:r>
          </a:p>
          <a:p>
            <a:pPr indent="-342891" marL="342891">
              <a:buAutoNum type="arabicPeriod"/>
            </a:pPr>
            <a:r>
              <a:rPr dirty="0" lang="en-IN"/>
              <a:t>*Customizable Metrics*: The model can easily adapt to different performance indicators based on organizational needs.</a:t>
            </a:r>
          </a:p>
          <a:p>
            <a:pPr indent="-342891" marL="342891">
              <a:buAutoNum type="arabicPeriod"/>
            </a:pPr>
            <a:r>
              <a:rPr dirty="0" lang="en-IN"/>
              <a:t>*Comparative Analysis*: Supports analysis across demographics, helping identify trends and areas for improvement.</a:t>
            </a:r>
          </a:p>
          <a:p>
            <a:pPr indent="-342891" marL="342891">
              <a:buAutoNum type="arabicPeriod"/>
            </a:pPr>
            <a:r>
              <a:rPr dirty="0" lang="en-IN"/>
              <a:t>*User-Friendly*: Designed for accessibility, enabling users of varying Excel proficiency to navigate effectively.</a:t>
            </a:r>
          </a:p>
          <a:p>
            <a:pPr indent="-342891" marL="342891">
              <a:buAutoNum type="arabicPeriod"/>
            </a:pPr>
            <a:r>
              <a:rPr dirty="0" lang="en-IN"/>
              <a:t>*Data-Driven*: Promotes data-driven decision-making, fostering accountability and continuous improvement.</a:t>
            </a:r>
          </a:p>
        </p:txBody>
      </p:sp>
      <p:pic>
        <p:nvPicPr>
          <p:cNvPr id="2097176" name="Picture 3"/>
          <p:cNvPicPr>
            <a:picLocks noChangeAspect="1"/>
          </p:cNvPicPr>
          <p:nvPr/>
        </p:nvPicPr>
        <p:blipFill>
          <a:blip xmlns:r="http://schemas.openxmlformats.org/officeDocument/2006/relationships" r:embed="rId2" cstate="print"/>
          <a:stretch>
            <a:fillRect/>
          </a:stretch>
        </p:blipFill>
        <p:spPr>
          <a:xfrm>
            <a:off x="379638" y="3261549"/>
            <a:ext cx="3657607" cy="3120265"/>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808080"/>
        </a:solidFill>
      </p:bgPr>
    </p:bg>
    <p:spTree>
      <p:nvGrpSpPr>
        <p:cNvPr id="51" name=""/>
        <p:cNvGrpSpPr/>
        <p:nvPr/>
      </p:nvGrpSpPr>
      <p:grpSpPr>
        <a:xfrm>
          <a:off x="0" y="0"/>
          <a:ext cx="0" cy="0"/>
          <a:chOff x="0" y="0"/>
          <a:chExt cx="0" cy="0"/>
        </a:xfrm>
      </p:grpSpPr>
      <p:sp>
        <p:nvSpPr>
          <p:cNvPr id="1048680" name="object 3"/>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6" y="1695449"/>
            <a:ext cx="314325" cy="323851"/>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1" y="5895977"/>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2438400" y="1383666"/>
            <a:ext cx="2437131" cy="635635"/>
          </a:xfrm>
          <a:prstGeom prst="rect"/>
          <a:solidFill>
            <a:srgbClr val="000000"/>
          </a:solidFill>
        </p:spPr>
        <p:txBody>
          <a:bodyPr anchor="b" bIns="0" lIns="0" rIns="0" rtlCol="0" tIns="13335" vert="horz" wrap="square">
            <a:spAutoFit/>
          </a:bodyPr>
          <a:p>
            <a:pPr marL="12700">
              <a:lnSpc>
                <a:spcPct val="100000"/>
              </a:lnSpc>
              <a:spcBef>
                <a:spcPts val="105"/>
              </a:spcBef>
            </a:pPr>
            <a:r>
              <a:rPr dirty="0" smtClean="0"/>
              <a:t>R</a:t>
            </a:r>
            <a:r>
              <a:rPr dirty="0" spc="-40"/>
              <a:t>E</a:t>
            </a:r>
            <a:r>
              <a:rPr dirty="0" smtClean="0"/>
              <a:t>T</a:t>
            </a:r>
            <a:r>
              <a:rPr dirty="0" lang="en-IN" spc="15"/>
              <a:t>S</a:t>
            </a:r>
            <a:r>
              <a:rPr dirty="0" lang="en-IN" spc="-31"/>
              <a:t>U</a:t>
            </a:r>
            <a:r>
              <a:rPr dirty="0" lang="en-IN" spc="-405"/>
              <a:t>L</a:t>
            </a:r>
            <a:r>
              <a:rPr dirty="0" smtClean="0"/>
              <a:t>S</a:t>
            </a:r>
            <a:endParaRPr dirty="0"/>
          </a:p>
        </p:txBody>
      </p:sp>
      <p:sp>
        <p:nvSpPr>
          <p:cNvPr id="1048684" name="object 9"/>
          <p:cNvSpPr txBox="1"/>
          <p:nvPr/>
        </p:nvSpPr>
        <p:spPr>
          <a:xfrm>
            <a:off x="11277219" y="6473337"/>
            <a:ext cx="228600" cy="176330"/>
          </a:xfrm>
          <a:prstGeom prst="rect"/>
        </p:spPr>
        <p:txBody>
          <a:bodyPr bIns="0" lIns="0" rIns="0" rtlCol="0" tIns="6985" vert="horz" wrap="square">
            <a:spAutoFit/>
          </a:bodyPr>
          <a:p>
            <a:pPr marL="38099">
              <a:spcBef>
                <a:spcPts val="55"/>
              </a:spcBef>
            </a:pPr>
            <a:fld id="{81D60167-4931-47E6-BA6A-407CBD079E47}" type="slidenum">
              <a:rPr dirty="0" sz="1100" spc="11">
                <a:solidFill>
                  <a:srgbClr val="2D936B"/>
                </a:solidFill>
                <a:latin typeface="Trebuchet MS"/>
                <a:cs typeface="Trebuchet MS"/>
              </a:rPr>
              <a:pPr marL="38099">
                <a:spcBef>
                  <a:spcPts val="55"/>
                </a:spcBef>
              </a:pPr>
              <a:t>11</a:t>
            </a:fld>
            <a:endParaRPr sz="1100">
              <a:latin typeface="Trebuchet MS"/>
              <a:cs typeface="Trebuchet MS"/>
            </a:endParaRPr>
          </a:p>
        </p:txBody>
      </p:sp>
      <p:sp>
        <p:nvSpPr>
          <p:cNvPr id="1048685" name="Rectangle 1"/>
          <p:cNvSpPr/>
          <p:nvPr/>
        </p:nvSpPr>
        <p:spPr>
          <a:xfrm>
            <a:off x="609600" y="2133600"/>
            <a:ext cx="8161339" cy="4003041"/>
          </a:xfrm>
          <a:prstGeom prst="rect"/>
        </p:spPr>
        <p:txBody>
          <a:bodyPr wrap="square">
            <a:spAutoFit/>
          </a:bodyPr>
          <a:p>
            <a:r>
              <a:rPr dirty="0" sz="2400" lang="en-IN"/>
              <a:t>The key results of the performance range analysis highlighted the distribution of employee performance across different categories, identifying top performers, average employees, and those requiring further development. The visual representation via charts allowed for easy comparison between departments and teams, revealing specific areas where additional training or resources might be needed. The analysis also helped in recognizing patterns of excellence, enabling the organization to replicate successful strategies in other areas.</a:t>
            </a:r>
          </a:p>
        </p:txBody>
      </p:sp>
      <p:pic>
        <p:nvPicPr>
          <p:cNvPr id="2097178" name=""/>
          <p:cNvPicPr>
            <a:picLocks/>
          </p:cNvPicPr>
          <p:nvPr/>
        </p:nvPicPr>
        <p:blipFill>
          <a:blip xmlns:r="http://schemas.openxmlformats.org/officeDocument/2006/relationships" r:embed="rId2"/>
          <a:stretch>
            <a:fillRect/>
          </a:stretch>
        </p:blipFill>
        <p:spPr>
          <a:xfrm rot="0">
            <a:off x="8770939" y="2133599"/>
            <a:ext cx="3158196" cy="2284342"/>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808080"/>
        </a:solidFill>
      </p:bgPr>
    </p:bg>
    <p:spTree>
      <p:nvGrpSpPr>
        <p:cNvPr id="52" name=""/>
        <p:cNvGrpSpPr/>
        <p:nvPr/>
      </p:nvGrpSpPr>
      <p:grpSpPr>
        <a:xfrm>
          <a:off x="0" y="0"/>
          <a:ext cx="0" cy="0"/>
          <a:chOff x="0" y="0"/>
          <a:chExt cx="0" cy="0"/>
        </a:xfrm>
      </p:grpSpPr>
      <p:sp>
        <p:nvSpPr>
          <p:cNvPr id="1048686" name="Title 1"/>
          <p:cNvSpPr>
            <a:spLocks noGrp="1"/>
          </p:cNvSpPr>
          <p:nvPr>
            <p:ph type="title"/>
          </p:nvPr>
        </p:nvSpPr>
        <p:spPr>
          <a:xfrm>
            <a:off x="533399" y="232409"/>
            <a:ext cx="3790144" cy="738509"/>
          </a:xfrm>
          <a:solidFill>
            <a:srgbClr val="000000"/>
          </a:solidFill>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7" name="Rectangle 2"/>
          <p:cNvSpPr/>
          <p:nvPr/>
        </p:nvSpPr>
        <p:spPr>
          <a:xfrm>
            <a:off x="228600" y="990601"/>
            <a:ext cx="8930643" cy="584775"/>
          </a:xfrm>
          <a:prstGeom prst="rect"/>
        </p:spPr>
        <p:txBody>
          <a:bodyPr wrap="square">
            <a:spAutoFit/>
          </a:bodyPr>
          <a:p>
            <a:pPr algn="just"/>
            <a:r>
              <a:rPr dirty="0" sz="1600" lang="en-IN"/>
              <a:t>This method allows for easy identification of both top performers and those needing improvement, aiding in strategic decision-making for employee development and retention</a:t>
            </a:r>
            <a:r>
              <a:rPr dirty="0" sz="1400" lang="en-IN"/>
              <a:t>.</a:t>
            </a:r>
            <a:endParaRPr dirty="0" sz="1600" lang="en-IN"/>
          </a:p>
        </p:txBody>
      </p:sp>
      <p:sp>
        <p:nvSpPr>
          <p:cNvPr id="1048688" name="Rectangle 3"/>
          <p:cNvSpPr/>
          <p:nvPr/>
        </p:nvSpPr>
        <p:spPr>
          <a:xfrm>
            <a:off x="533400" y="2057402"/>
            <a:ext cx="4572000" cy="3291840"/>
          </a:xfrm>
          <a:prstGeom prst="rect"/>
        </p:spPr>
        <p:txBody>
          <a:bodyPr wrap="square">
            <a:spAutoFit/>
          </a:bodyPr>
          <a:p>
            <a:pPr indent="-342891" marL="342891">
              <a:buAutoNum type="arabicPeriod"/>
            </a:pPr>
            <a:r>
              <a:rPr dirty="0" lang="en-IN"/>
              <a:t>Enhanced Decision-Making: The analysis empowers managers with clear insights, leading to more informed decisions on employee promotions, training, and development.</a:t>
            </a:r>
          </a:p>
          <a:p>
            <a:pPr indent="-342891" marL="342891">
              <a:buAutoNum type="arabicPeriod"/>
            </a:pPr>
            <a:endParaRPr dirty="0" lang="en-IN"/>
          </a:p>
          <a:p>
            <a:pPr indent="-342891" marL="342891">
              <a:buAutoNum type="arabicPeriod"/>
            </a:pPr>
            <a:r>
              <a:rPr dirty="0" lang="en-IN"/>
              <a:t>Organizational Growth: Ultimately, this structured performance analysis contributes to overall organizational growth by fostering a culture of continuous improvement and development.</a:t>
            </a:r>
          </a:p>
        </p:txBody>
      </p:sp>
      <p:pic>
        <p:nvPicPr>
          <p:cNvPr id="2097179" name=""/>
          <p:cNvPicPr>
            <a:picLocks/>
          </p:cNvPicPr>
          <p:nvPr/>
        </p:nvPicPr>
        <p:blipFill>
          <a:blip xmlns:r="http://schemas.openxmlformats.org/officeDocument/2006/relationships" r:embed="rId1"/>
          <a:stretch>
            <a:fillRect/>
          </a:stretch>
        </p:blipFill>
        <p:spPr>
          <a:xfrm rot="0">
            <a:off x="6513900" y="2057402"/>
            <a:ext cx="3616233" cy="384815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7" name=""/>
        <p:cNvGrpSpPr/>
        <p:nvPr/>
      </p:nvGrpSpPr>
      <p:grpSpPr>
        <a:xfrm>
          <a:off x="0" y="0"/>
          <a:ext cx="0" cy="0"/>
          <a:chOff x="0" y="0"/>
          <a:chExt cx="0" cy="0"/>
        </a:xfrm>
      </p:grpSpPr>
      <p:sp>
        <p:nvSpPr>
          <p:cNvPr id="104860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808080"/>
          </a:solidFill>
          <a:ln>
            <a:solidFill>
              <a:srgbClr val="FF6600"/>
            </a:solidFill>
            <a:prstDash val="solid"/>
          </a:ln>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8" name="object 3"/>
          <p:cNvGrpSpPr/>
          <p:nvPr/>
        </p:nvGrpSpPr>
        <p:grpSpPr>
          <a:xfrm>
            <a:off x="7443850" y="0"/>
            <a:ext cx="4752975" cy="6863080"/>
            <a:chOff x="7443849" y="0"/>
            <a:chExt cx="4752975" cy="6863080"/>
          </a:xfrm>
        </p:grpSpPr>
        <p:sp>
          <p:nvSpPr>
            <p:cNvPr id="104860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0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0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0" name="object 13"/>
          <p:cNvSpPr/>
          <p:nvPr/>
        </p:nvSpPr>
        <p:spPr>
          <a:xfrm>
            <a:off x="1" y="4010026"/>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1" name="object 14"/>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2" name="object 15"/>
          <p:cNvSpPr/>
          <p:nvPr/>
        </p:nvSpPr>
        <p:spPr>
          <a:xfrm>
            <a:off x="6696076" y="1695449"/>
            <a:ext cx="314325" cy="323851"/>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3" name="object 16"/>
          <p:cNvSpPr/>
          <p:nvPr/>
        </p:nvSpPr>
        <p:spPr>
          <a:xfrm>
            <a:off x="9353551" y="5895977"/>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4" name="object 17"/>
          <p:cNvSpPr txBox="1">
            <a:spLocks noGrp="1"/>
          </p:cNvSpPr>
          <p:nvPr>
            <p:ph type="title"/>
          </p:nvPr>
        </p:nvSpPr>
        <p:spPr>
          <a:xfrm>
            <a:off x="739777" y="868997"/>
            <a:ext cx="3909695" cy="638811"/>
          </a:xfrm>
          <a:prstGeom prst="rect"/>
        </p:spPr>
        <p:txBody>
          <a:bodyPr anchor="b" bIns="0" lIns="0" rIns="0" rtlCol="0" tIns="16511" vert="horz" wrap="square">
            <a:spAutoFit/>
          </a:bodyPr>
          <a:p>
            <a:pPr marL="12700">
              <a:lnSpc>
                <a:spcPct val="100000"/>
              </a:lnSpc>
              <a:spcBef>
                <a:spcPts val="131"/>
              </a:spcBef>
            </a:pPr>
            <a:r>
              <a:rPr dirty="0" sz="4251" spc="5"/>
              <a:t>PROJECT</a:t>
            </a:r>
            <a:r>
              <a:rPr dirty="0" sz="4251" spc="-85"/>
              <a:t> </a:t>
            </a:r>
            <a:r>
              <a:rPr dirty="0" sz="4251" spc="25"/>
              <a:t>TITLE</a:t>
            </a:r>
            <a:endParaRPr dirty="0" sz="4251"/>
          </a:p>
        </p:txBody>
      </p:sp>
      <p:sp>
        <p:nvSpPr>
          <p:cNvPr id="1048615" name="object 22"/>
          <p:cNvSpPr txBox="1">
            <a:spLocks noGrp="1"/>
          </p:cNvSpPr>
          <p:nvPr>
            <p:ph type="sldNum" sz="quarter" idx="12"/>
          </p:nvPr>
        </p:nvSpPr>
        <p:spPr>
          <a:xfrm>
            <a:off x="10352540" y="466530"/>
            <a:ext cx="838199" cy="426085"/>
          </a:xfrm>
          <a:prstGeom prst="rect"/>
        </p:spPr>
        <p:txBody>
          <a:bodyPr anchor="ctr" bIns="0" lIns="0" rIns="0" rtlCol="0" tIns="6985" vert="horz" wrap="square">
            <a:spAutoFit/>
          </a:bodyPr>
          <a:p>
            <a:pPr marL="38099">
              <a:spcBef>
                <a:spcPts val="55"/>
              </a:spcBef>
            </a:pPr>
            <a:fld id="{81D60167-4931-47E6-BA6A-407CBD079E47}" type="slidenum">
              <a:rPr dirty="0" spc="11"/>
              <a:pPr marL="38099">
                <a:spcBef>
                  <a:spcPts val="55"/>
                </a:spcBef>
              </a:pPr>
              <a:t>2</a:t>
            </a:fld>
            <a:endParaRPr dirty="0" spc="11"/>
          </a:p>
        </p:txBody>
      </p:sp>
      <p:grpSp>
        <p:nvGrpSpPr>
          <p:cNvPr id="39" name="object 18"/>
          <p:cNvGrpSpPr/>
          <p:nvPr/>
        </p:nvGrpSpPr>
        <p:grpSpPr>
          <a:xfrm>
            <a:off x="466726"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6" name="TextBox 22"/>
          <p:cNvSpPr txBox="1"/>
          <p:nvPr/>
        </p:nvSpPr>
        <p:spPr>
          <a:xfrm>
            <a:off x="1217523"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Range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C0C0C0"/>
        </a:solidFill>
      </p:bgPr>
    </p:bg>
    <p:spTree>
      <p:nvGrpSpPr>
        <p:cNvPr id="40" name=""/>
        <p:cNvGrpSpPr/>
        <p:nvPr/>
      </p:nvGrpSpPr>
      <p:grpSpPr>
        <a:xfrm>
          <a:off x="0" y="0"/>
          <a:ext cx="0" cy="0"/>
          <a:chOff x="0" y="0"/>
          <a:chExt cx="0" cy="0"/>
        </a:xfrm>
      </p:grpSpPr>
      <p:sp>
        <p:nvSpPr>
          <p:cNvPr id="1048617" name="object 2"/>
          <p:cNvSpPr/>
          <p:nvPr/>
        </p:nvSpPr>
        <p:spPr>
          <a:xfrm>
            <a:off x="-76199"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C0C0C0"/>
          </a:solidFill>
        </p:spPr>
        <p:txBody>
          <a:bodyPr bIns="0" lIns="0" rIns="0" rtlCol="0" tIns="0" wrap="square"/>
          <a:p>
            <a:endParaRPr dirty="0"/>
          </a:p>
        </p:txBody>
      </p:sp>
      <p:grpSp>
        <p:nvGrpSpPr>
          <p:cNvPr id="41" name="object 3"/>
          <p:cNvGrpSpPr/>
          <p:nvPr/>
        </p:nvGrpSpPr>
        <p:grpSpPr>
          <a:xfrm>
            <a:off x="7443850" y="0"/>
            <a:ext cx="4752975" cy="6863080"/>
            <a:chOff x="7443849" y="0"/>
            <a:chExt cx="4752975" cy="6863080"/>
          </a:xfrm>
        </p:grpSpPr>
        <p:sp>
          <p:nvSpPr>
            <p:cNvPr id="104861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7" name="object 13"/>
          <p:cNvSpPr/>
          <p:nvPr/>
        </p:nvSpPr>
        <p:spPr>
          <a:xfrm>
            <a:off x="1" y="4010026"/>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8" name="object 14"/>
          <p:cNvSpPr txBox="1"/>
          <p:nvPr/>
        </p:nvSpPr>
        <p:spPr>
          <a:xfrm>
            <a:off x="752476" y="6486038"/>
            <a:ext cx="1773555" cy="166712"/>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1">
                <a:solidFill>
                  <a:srgbClr val="2D83C3"/>
                </a:solidFill>
                <a:latin typeface="Trebuchet MS"/>
                <a:cs typeface="Trebuchet MS"/>
              </a:rPr>
              <a:t>4</a:t>
            </a:r>
            <a:r>
              <a:rPr dirty="0" sz="1100">
                <a:solidFill>
                  <a:srgbClr val="2D83C3"/>
                </a:solidFill>
                <a:latin typeface="Trebuchet MS"/>
                <a:cs typeface="Trebuchet MS"/>
              </a:rPr>
              <a:t> </a:t>
            </a:r>
            <a:r>
              <a:rPr dirty="0" sz="1100" spc="131">
                <a:solidFill>
                  <a:srgbClr val="2D83C3"/>
                </a:solidFill>
                <a:latin typeface="Trebuchet MS"/>
                <a:cs typeface="Trebuchet MS"/>
              </a:rPr>
              <a:t> </a:t>
            </a:r>
            <a:r>
              <a:rPr b="1" dirty="0" sz="1100" spc="51">
                <a:solidFill>
                  <a:srgbClr val="2D83C3"/>
                </a:solidFill>
                <a:latin typeface="Trebuchet MS"/>
                <a:cs typeface="Trebuchet MS"/>
              </a:rPr>
              <a:t>A</a:t>
            </a:r>
            <a:r>
              <a:rPr b="1" dirty="0" sz="1100" spc="15">
                <a:solidFill>
                  <a:srgbClr val="2D83C3"/>
                </a:solidFill>
                <a:latin typeface="Trebuchet MS"/>
                <a:cs typeface="Trebuchet MS"/>
              </a:rPr>
              <a:t>nnu</a:t>
            </a:r>
            <a:r>
              <a:rPr b="1" dirty="0" sz="1100" spc="11">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1">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9" name="object 15"/>
          <p:cNvSpPr/>
          <p:nvPr/>
        </p:nvSpPr>
        <p:spPr>
          <a:xfrm>
            <a:off x="7362826" y="447675"/>
            <a:ext cx="361951" cy="361951"/>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0" name="object 16"/>
          <p:cNvSpPr/>
          <p:nvPr/>
        </p:nvSpPr>
        <p:spPr>
          <a:xfrm>
            <a:off x="11010901" y="5610226"/>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49" y="6134100"/>
            <a:ext cx="247651" cy="247651"/>
          </a:xfrm>
          <a:prstGeom prst="rect"/>
        </p:spPr>
      </p:pic>
      <p:pic>
        <p:nvPicPr>
          <p:cNvPr id="2097160" name="object 19"/>
          <p:cNvPicPr>
            <a:picLocks/>
          </p:cNvPicPr>
          <p:nvPr/>
        </p:nvPicPr>
        <p:blipFill>
          <a:blip xmlns:r="http://schemas.openxmlformats.org/officeDocument/2006/relationships" r:embed="rId2" cstate="print"/>
          <a:stretch>
            <a:fillRect/>
          </a:stretch>
        </p:blipFill>
        <p:spPr>
          <a:xfrm>
            <a:off x="466726" y="6410325"/>
            <a:ext cx="3705225" cy="295275"/>
          </a:xfrm>
          <a:prstGeom prst="rect"/>
        </p:spPr>
      </p:pic>
      <p:sp>
        <p:nvSpPr>
          <p:cNvPr id="1048631" name="object 21"/>
          <p:cNvSpPr txBox="1">
            <a:spLocks noGrp="1"/>
          </p:cNvSpPr>
          <p:nvPr>
            <p:ph type="title"/>
          </p:nvPr>
        </p:nvSpPr>
        <p:spPr>
          <a:xfrm>
            <a:off x="739775" y="543783"/>
            <a:ext cx="2357120" cy="659796"/>
          </a:xfrm>
          <a:prstGeom prst="rect"/>
        </p:spPr>
        <p:txBody>
          <a:bodyPr anchor="b" bIns="0" lIns="0" rIns="0" rtlCol="0" tIns="13335" vert="horz" wrap="square">
            <a:spAutoFit/>
          </a:bodyPr>
          <a:p>
            <a:pPr marL="12700">
              <a:lnSpc>
                <a:spcPct val="100000"/>
              </a:lnSpc>
              <a:spcBef>
                <a:spcPts val="105"/>
              </a:spcBef>
            </a:pPr>
            <a:r>
              <a:rPr dirty="0" spc="25">
                <a:solidFill>
                  <a:schemeClr val="tx2">
                    <a:lumMod val="25000"/>
                  </a:schemeClr>
                </a:solidFill>
              </a:rPr>
              <a:t>A</a:t>
            </a:r>
            <a:r>
              <a:rPr dirty="0" spc="-5">
                <a:solidFill>
                  <a:schemeClr val="tx2">
                    <a:lumMod val="25000"/>
                  </a:schemeClr>
                </a:solidFill>
              </a:rPr>
              <a:t>G</a:t>
            </a:r>
            <a:r>
              <a:rPr dirty="0" spc="-35">
                <a:solidFill>
                  <a:schemeClr val="tx2">
                    <a:lumMod val="25000"/>
                  </a:schemeClr>
                </a:solidFill>
              </a:rPr>
              <a:t>E</a:t>
            </a:r>
            <a:r>
              <a:rPr dirty="0" spc="15">
                <a:solidFill>
                  <a:schemeClr val="tx2">
                    <a:lumMod val="25000"/>
                  </a:schemeClr>
                </a:solidFill>
              </a:rPr>
              <a:t>N</a:t>
            </a:r>
            <a:r>
              <a:rPr dirty="0">
                <a:solidFill>
                  <a:schemeClr val="tx2">
                    <a:lumMod val="25000"/>
                  </a:schemeClr>
                </a:solidFill>
              </a:rPr>
              <a:t>DA</a:t>
            </a:r>
          </a:p>
        </p:txBody>
      </p:sp>
      <p:sp>
        <p:nvSpPr>
          <p:cNvPr id="1048632" name="object 22"/>
          <p:cNvSpPr txBox="1">
            <a:spLocks noGrp="1"/>
          </p:cNvSpPr>
          <p:nvPr>
            <p:ph type="sldNum" sz="quarter" idx="12"/>
          </p:nvPr>
        </p:nvSpPr>
        <p:spPr>
          <a:xfrm>
            <a:off x="10352540" y="466530"/>
            <a:ext cx="838199" cy="426085"/>
          </a:xfrm>
          <a:prstGeom prst="rect"/>
        </p:spPr>
        <p:txBody>
          <a:bodyPr anchor="ctr" bIns="0" lIns="0" rIns="0" rtlCol="0" tIns="6985" vert="horz" wrap="square">
            <a:spAutoFit/>
          </a:bodyPr>
          <a:p>
            <a:pPr marL="38099">
              <a:spcBef>
                <a:spcPts val="55"/>
              </a:spcBef>
            </a:pPr>
            <a:fld id="{81D60167-4931-47E6-BA6A-407CBD079E47}" type="slidenum">
              <a:rPr dirty="0" spc="11"/>
              <a:pPr marL="38099">
                <a:spcBef>
                  <a:spcPts val="55"/>
                </a:spcBef>
              </a:pPr>
              <a:t>3</a:t>
            </a:fld>
            <a:endParaRPr dirty="0" spc="11"/>
          </a:p>
        </p:txBody>
      </p:sp>
      <p:sp>
        <p:nvSpPr>
          <p:cNvPr id="1048633" name="TextBox 22"/>
          <p:cNvSpPr txBox="1"/>
          <p:nvPr/>
        </p:nvSpPr>
        <p:spPr>
          <a:xfrm>
            <a:off x="2509807" y="1041534"/>
            <a:ext cx="5029200" cy="4282440"/>
          </a:xfrm>
          <a:prstGeom prst="rect"/>
          <a:noFill/>
        </p:spPr>
        <p:txBody>
          <a:bodyPr rtlCol="0" wrap="square">
            <a:spAutoFit/>
          </a:bodyPr>
          <a:p>
            <a:pPr algn="l"/>
            <a:endParaRPr dirty="0" sz="2800" lang="en-US">
              <a:solidFill>
                <a:srgbClr val="0D0D0D"/>
              </a:solidFill>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Problem Statement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Project Overview</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Modelling Approach</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Results and Discussion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pic>
        <p:nvPicPr>
          <p:cNvPr id="2097161" name=""/>
          <p:cNvPicPr>
            <a:picLocks/>
          </p:cNvPicPr>
          <p:nvPr/>
        </p:nvPicPr>
        <p:blipFill>
          <a:blip xmlns:r="http://schemas.openxmlformats.org/officeDocument/2006/relationships" r:embed="rId3"/>
          <a:srcRect t="10019" b="10019"/>
          <a:stretch>
            <a:fillRect/>
          </a:stretch>
        </p:blipFill>
        <p:spPr>
          <a:xfrm rot="0">
            <a:off x="447676" y="3457579"/>
            <a:ext cx="1465207" cy="2296749"/>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0C0C0"/>
        </a:solidFill>
      </p:bgPr>
    </p:bg>
    <p:spTree>
      <p:nvGrpSpPr>
        <p:cNvPr id="43" name=""/>
        <p:cNvGrpSpPr/>
        <p:nvPr/>
      </p:nvGrpSpPr>
      <p:grpSpPr>
        <a:xfrm>
          <a:off x="0" y="0"/>
          <a:ext cx="0" cy="0"/>
          <a:chOff x="0" y="0"/>
          <a:chExt cx="0" cy="0"/>
        </a:xfrm>
      </p:grpSpPr>
      <p:grpSp>
        <p:nvGrpSpPr>
          <p:cNvPr id="44" name="object 2"/>
          <p:cNvGrpSpPr/>
          <p:nvPr/>
        </p:nvGrpSpPr>
        <p:grpSpPr>
          <a:xfrm>
            <a:off x="9067800" y="2933701"/>
            <a:ext cx="2762251" cy="3257551"/>
            <a:chOff x="7991475" y="2933700"/>
            <a:chExt cx="2762250" cy="3257550"/>
          </a:xfrm>
        </p:grpSpPr>
        <p:sp>
          <p:nvSpPr>
            <p:cNvPr id="104863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39" name="object 6"/>
          <p:cNvSpPr/>
          <p:nvPr/>
        </p:nvSpPr>
        <p:spPr>
          <a:xfrm>
            <a:off x="6696076" y="1695449"/>
            <a:ext cx="314325" cy="323851"/>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0" name="object 10"/>
          <p:cNvSpPr txBox="1">
            <a:spLocks noGrp="1"/>
          </p:cNvSpPr>
          <p:nvPr>
            <p:ph type="sldNum" sz="quarter" idx="12"/>
          </p:nvPr>
        </p:nvSpPr>
        <p:spPr>
          <a:xfrm>
            <a:off x="10352540" y="466530"/>
            <a:ext cx="838199" cy="426085"/>
          </a:xfrm>
          <a:prstGeom prst="rect"/>
        </p:spPr>
        <p:txBody>
          <a:bodyPr anchor="ctr" bIns="0" lIns="0" rIns="0" rtlCol="0" tIns="6985" vert="horz" wrap="square">
            <a:spAutoFit/>
          </a:bodyPr>
          <a:p>
            <a:pPr marL="38099">
              <a:spcBef>
                <a:spcPts val="55"/>
              </a:spcBef>
            </a:pPr>
            <a:fld id="{81D60167-4931-47E6-BA6A-407CBD079E47}" type="slidenum">
              <a:rPr dirty="0" spc="11"/>
              <a:pPr marL="38099">
                <a:spcBef>
                  <a:spcPts val="55"/>
                </a:spcBef>
              </a:pPr>
              <a:t>4</a:t>
            </a:fld>
            <a:endParaRPr dirty="0" spc="11"/>
          </a:p>
        </p:txBody>
      </p:sp>
      <p:sp>
        <p:nvSpPr>
          <p:cNvPr id="1048641" name="object 7"/>
          <p:cNvSpPr txBox="1">
            <a:spLocks noGrp="1"/>
          </p:cNvSpPr>
          <p:nvPr>
            <p:ph type="title" idx="4294967295"/>
          </p:nvPr>
        </p:nvSpPr>
        <p:spPr>
          <a:xfrm>
            <a:off x="513832" y="679571"/>
            <a:ext cx="6339405" cy="638811"/>
          </a:xfrm>
          <a:prstGeom prst="rect"/>
          <a:solidFill>
            <a:srgbClr val="000000"/>
          </a:solidFill>
        </p:spPr>
        <p:txBody>
          <a:bodyPr anchor="b" bIns="0" lIns="0" rIns="0" rtlCol="0" tIns="16511" vert="horz" wrap="square">
            <a:spAutoFit/>
          </a:bodyPr>
          <a:p>
            <a:pPr marL="12700">
              <a:lnSpc>
                <a:spcPct val="100000"/>
              </a:lnSpc>
              <a:spcBef>
                <a:spcPts val="131"/>
              </a:spcBef>
              <a:tabLst>
                <a:tab algn="l" pos="2727892"/>
              </a:tabLst>
            </a:pPr>
            <a:r>
              <a:rPr dirty="0" sz="4251" spc="-20"/>
              <a:t>P</a:t>
            </a:r>
            <a:r>
              <a:rPr dirty="0" sz="4251" spc="15"/>
              <a:t>ROB</a:t>
            </a:r>
            <a:r>
              <a:rPr dirty="0" sz="4251" spc="55"/>
              <a:t>L</a:t>
            </a:r>
            <a:r>
              <a:rPr dirty="0" sz="4251" spc="-20"/>
              <a:t>E</a:t>
            </a:r>
            <a:r>
              <a:rPr dirty="0" sz="4251" spc="20"/>
              <a:t>M</a:t>
            </a:r>
            <a:r>
              <a:rPr dirty="0" sz="4251"/>
              <a:t>	</a:t>
            </a:r>
            <a:r>
              <a:rPr dirty="0" sz="4251" spc="11"/>
              <a:t>S</a:t>
            </a:r>
            <a:r>
              <a:rPr dirty="0" sz="4251" spc="-371"/>
              <a:t>T</a:t>
            </a:r>
            <a:r>
              <a:rPr dirty="0" sz="4251" spc="-375"/>
              <a:t>A</a:t>
            </a:r>
            <a:r>
              <a:rPr dirty="0" sz="4251" spc="15"/>
              <a:t>T</a:t>
            </a:r>
            <a:r>
              <a:rPr dirty="0" sz="4251" spc="-11"/>
              <a:t>E</a:t>
            </a:r>
            <a:r>
              <a:rPr dirty="0" sz="4251" spc="-20"/>
              <a:t>ME</a:t>
            </a:r>
            <a:r>
              <a:rPr dirty="0" sz="4251" spc="11"/>
              <a:t>NT</a:t>
            </a:r>
            <a:endParaRPr dirty="0" sz="4251"/>
          </a:p>
        </p:txBody>
      </p:sp>
      <p:pic>
        <p:nvPicPr>
          <p:cNvPr id="2097163" name="object 8"/>
          <p:cNvPicPr>
            <a:picLocks/>
          </p:cNvPicPr>
          <p:nvPr/>
        </p:nvPicPr>
        <p:blipFill>
          <a:blip xmlns:r="http://schemas.openxmlformats.org/officeDocument/2006/relationships" r:embed="rId2" cstate="print"/>
          <a:stretch>
            <a:fillRect/>
          </a:stretch>
        </p:blipFill>
        <p:spPr>
          <a:xfrm>
            <a:off x="676276" y="6467477"/>
            <a:ext cx="2143125" cy="200025"/>
          </a:xfrm>
          <a:prstGeom prst="rect"/>
        </p:spPr>
      </p:pic>
      <p:sp>
        <p:nvSpPr>
          <p:cNvPr id="1048642" name="Rectangle 8"/>
          <p:cNvSpPr/>
          <p:nvPr/>
        </p:nvSpPr>
        <p:spPr>
          <a:xfrm>
            <a:off x="762317" y="1587549"/>
            <a:ext cx="8305483" cy="1015663"/>
          </a:xfrm>
          <a:prstGeom prst="rect"/>
        </p:spPr>
        <p:txBody>
          <a:bodyPr wrap="square">
            <a:spAutoFit/>
          </a:bodyPr>
          <a:p>
            <a:pPr algn="just"/>
            <a:r>
              <a:rPr dirty="0" sz="2000" lang="en-IN"/>
              <a:t>The objective is to categorize employee performance into distinct ranges, helping in effective performance management and decision-</a:t>
            </a:r>
            <a:r>
              <a:rPr dirty="0" sz="2000" lang="en-IN" err="1"/>
              <a:t>making.its</a:t>
            </a:r>
            <a:r>
              <a:rPr dirty="0" sz="2000" lang="en-IN"/>
              <a:t> method gives employee performance range good or low .</a:t>
            </a:r>
          </a:p>
        </p:txBody>
      </p:sp>
      <p:sp>
        <p:nvSpPr>
          <p:cNvPr id="1048643" name="AutoShape 2" descr="Funny Pencils Character Design, Cartoon Pencil, Cute Pencil Character  Cartoon, Pencil PNG Transparent Image and Clipart for Free Download"/>
          <p:cNvSpPr>
            <a:spLocks noChangeAspect="1" noChangeArrowheads="1"/>
          </p:cNvSpPr>
          <p:nvPr/>
        </p:nvSpPr>
        <p:spPr bwMode="auto">
          <a:xfrm>
            <a:off x="1404648" y="3833294"/>
            <a:ext cx="667787" cy="667788"/>
          </a:xfrm>
          <a:prstGeom prst="rect"/>
          <a:noFill/>
        </p:spPr>
        <p:txBody>
          <a:bodyPr anchor="t" anchorCtr="0" bIns="45720" compatLnSpc="1" lIns="91440" numCol="1" rIns="91440" tIns="45720" vert="horz" wrap="square">
            <a:prstTxWarp prst="textNoShape"/>
          </a:bodyPr>
          <a:p>
            <a:endParaRPr lang="en-IN"/>
          </a:p>
        </p:txBody>
      </p:sp>
      <p:sp>
        <p:nvSpPr>
          <p:cNvPr id="1048644" name="AutoShape 4" descr="Funny Pencils Character Design, Cartoon Pencil, Cute Pencil Character  Cartoon, Pencil PNG Transparent Image and Clipart for Free Download"/>
          <p:cNvSpPr>
            <a:spLocks noChangeAspect="1" noChangeArrowheads="1"/>
          </p:cNvSpPr>
          <p:nvPr/>
        </p:nvSpPr>
        <p:spPr bwMode="auto">
          <a:xfrm>
            <a:off x="1143000" y="2303120"/>
            <a:ext cx="304800" cy="304801"/>
          </a:xfrm>
          <a:prstGeom prst="rect"/>
          <a:noFill/>
        </p:spPr>
        <p:txBody>
          <a:bodyPr anchor="t" anchorCtr="0" bIns="45720" compatLnSpc="1" lIns="91440" numCol="1" rIns="91440" tIns="45720" vert="horz" wrap="square">
            <a:prstTxWarp prst="textNoShape"/>
          </a:bodyPr>
          <a:p>
            <a:endParaRPr lang="en-IN"/>
          </a:p>
        </p:txBody>
      </p:sp>
      <p:sp>
        <p:nvSpPr>
          <p:cNvPr id="1048645" name="AutoShape 6" descr="Funny Pencils Character Design, Cartoon Pencil, Cute Pencil Character  Cartoon, Pencil PNG Transparent Image and Clipart for Free Download"/>
          <p:cNvSpPr>
            <a:spLocks noChangeAspect="1" noChangeArrowheads="1"/>
          </p:cNvSpPr>
          <p:nvPr/>
        </p:nvSpPr>
        <p:spPr bwMode="auto">
          <a:xfrm>
            <a:off x="155575" y="-144462"/>
            <a:ext cx="304800" cy="304801"/>
          </a:xfrm>
          <a:prstGeom prst="rect"/>
          <a:noFill/>
        </p:spPr>
        <p:txBody>
          <a:bodyPr anchor="t" anchorCtr="0" bIns="45720" compatLnSpc="1" lIns="91440" numCol="1" rIns="91440" tIns="45720" vert="horz" wrap="square">
            <a:prstTxWarp prst="textNoShape"/>
          </a:bodyPr>
          <a:p>
            <a:endParaRPr lang="en-IN"/>
          </a:p>
        </p:txBody>
      </p:sp>
      <p:sp>
        <p:nvSpPr>
          <p:cNvPr id="1048646" name="Rectangle 15"/>
          <p:cNvSpPr/>
          <p:nvPr/>
        </p:nvSpPr>
        <p:spPr>
          <a:xfrm>
            <a:off x="3749038" y="3408314"/>
            <a:ext cx="5426075" cy="2225041"/>
          </a:xfrm>
          <a:prstGeom prst="rect"/>
        </p:spPr>
        <p:txBody>
          <a:bodyPr wrap="square">
            <a:spAutoFit/>
          </a:bodyPr>
          <a:p>
            <a:r>
              <a:rPr dirty="0" lang="en-IN"/>
              <a:t>Without a clear evaluation system, it's challenging to identify top performers and address underperformance. Categorizing performance helps ensure fair evaluations, consistent feedback, and better development strategies. This structured approach also supports transparent performance reviews, contributing to overall organizational growth.</a:t>
            </a:r>
          </a:p>
        </p:txBody>
      </p:sp>
      <p:pic>
        <p:nvPicPr>
          <p:cNvPr id="2097164" name=""/>
          <p:cNvPicPr>
            <a:picLocks/>
          </p:cNvPicPr>
          <p:nvPr/>
        </p:nvPicPr>
        <p:blipFill>
          <a:blip xmlns:r="http://schemas.openxmlformats.org/officeDocument/2006/relationships" r:embed="rId3"/>
          <a:stretch>
            <a:fillRect/>
          </a:stretch>
        </p:blipFill>
        <p:spPr>
          <a:xfrm rot="0">
            <a:off x="1143000" y="3346366"/>
            <a:ext cx="2069025" cy="2244811"/>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08080"/>
        </a:solidFill>
      </p:bgPr>
    </p:bg>
    <p:spTree>
      <p:nvGrpSpPr>
        <p:cNvPr id="45" name=""/>
        <p:cNvGrpSpPr/>
        <p:nvPr/>
      </p:nvGrpSpPr>
      <p:grpSpPr>
        <a:xfrm>
          <a:off x="0" y="0"/>
          <a:ext cx="0" cy="0"/>
          <a:chOff x="0" y="0"/>
          <a:chExt cx="0" cy="0"/>
        </a:xfrm>
      </p:grpSpPr>
      <p:sp>
        <p:nvSpPr>
          <p:cNvPr id="1048647" name="object 6"/>
          <p:cNvSpPr/>
          <p:nvPr/>
        </p:nvSpPr>
        <p:spPr>
          <a:xfrm>
            <a:off x="6696076" y="1695449"/>
            <a:ext cx="314325" cy="323851"/>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7"/>
          <p:cNvSpPr txBox="1">
            <a:spLocks noGrp="1"/>
          </p:cNvSpPr>
          <p:nvPr>
            <p:ph type="title"/>
          </p:nvPr>
        </p:nvSpPr>
        <p:spPr>
          <a:xfrm>
            <a:off x="739776" y="868997"/>
            <a:ext cx="5263515" cy="638811"/>
          </a:xfrm>
          <a:prstGeom prst="rect"/>
          <a:solidFill>
            <a:srgbClr val="000000"/>
          </a:solidFill>
        </p:spPr>
        <p:txBody>
          <a:bodyPr anchor="b" bIns="0" lIns="0" rIns="0" rtlCol="0" tIns="16511" vert="horz" wrap="square">
            <a:spAutoFit/>
          </a:bodyPr>
          <a:p>
            <a:pPr marL="12700">
              <a:lnSpc>
                <a:spcPct val="100000"/>
              </a:lnSpc>
              <a:spcBef>
                <a:spcPts val="131"/>
              </a:spcBef>
              <a:tabLst>
                <a:tab algn="l" pos="2642805"/>
              </a:tabLst>
            </a:pPr>
            <a:r>
              <a:rPr dirty="0" sz="4251" spc="5"/>
              <a:t>PROJECT	</a:t>
            </a:r>
            <a:r>
              <a:rPr dirty="0" sz="4000" spc="-20"/>
              <a:t>OVERVIEW</a:t>
            </a:r>
            <a:endParaRPr dirty="0" sz="4000"/>
          </a:p>
        </p:txBody>
      </p:sp>
      <p:sp>
        <p:nvSpPr>
          <p:cNvPr id="1048649" name="object 10"/>
          <p:cNvSpPr txBox="1">
            <a:spLocks noGrp="1"/>
          </p:cNvSpPr>
          <p:nvPr>
            <p:ph type="sldNum" sz="quarter" idx="12"/>
          </p:nvPr>
        </p:nvSpPr>
        <p:spPr>
          <a:xfrm>
            <a:off x="10352540" y="466530"/>
            <a:ext cx="838199" cy="426085"/>
          </a:xfrm>
          <a:prstGeom prst="rect"/>
        </p:spPr>
        <p:txBody>
          <a:bodyPr anchor="ctr" bIns="0" lIns="0" rIns="0" rtlCol="0" tIns="6985" vert="horz" wrap="square">
            <a:spAutoFit/>
          </a:bodyPr>
          <a:p>
            <a:pPr marL="38099">
              <a:spcBef>
                <a:spcPts val="55"/>
              </a:spcBef>
            </a:pPr>
            <a:fld id="{81D60167-4931-47E6-BA6A-407CBD079E47}" type="slidenum">
              <a:rPr dirty="0" spc="11"/>
              <a:pPr marL="38099">
                <a:spcBef>
                  <a:spcPts val="55"/>
                </a:spcBef>
              </a:pPr>
              <a:t>5</a:t>
            </a:fld>
            <a:endParaRPr dirty="0" spc="11"/>
          </a:p>
        </p:txBody>
      </p:sp>
      <p:pic>
        <p:nvPicPr>
          <p:cNvPr id="2097165" name="object 8"/>
          <p:cNvPicPr>
            <a:picLocks/>
          </p:cNvPicPr>
          <p:nvPr/>
        </p:nvPicPr>
        <p:blipFill>
          <a:blip xmlns:r="http://schemas.openxmlformats.org/officeDocument/2006/relationships" r:embed="rId1" cstate="print"/>
          <a:stretch>
            <a:fillRect/>
          </a:stretch>
        </p:blipFill>
        <p:spPr>
          <a:xfrm>
            <a:off x="676276" y="6467477"/>
            <a:ext cx="2143125" cy="200025"/>
          </a:xfrm>
          <a:prstGeom prst="rect"/>
        </p:spPr>
      </p:pic>
      <p:sp>
        <p:nvSpPr>
          <p:cNvPr id="1048650" name="TextBox 10"/>
          <p:cNvSpPr txBox="1"/>
          <p:nvPr/>
        </p:nvSpPr>
        <p:spPr>
          <a:xfrm>
            <a:off x="684889" y="1933574"/>
            <a:ext cx="7924800" cy="4003040"/>
          </a:xfrm>
          <a:prstGeom prst="rect"/>
          <a:noFill/>
        </p:spPr>
        <p:txBody>
          <a:bodyPr rtlCol="0" wrap="square">
            <a:spAutoFit/>
          </a:bodyPr>
          <a:p>
            <a:pPr>
              <a:buFont typeface="Arial" panose="020B0604020202020204" pitchFamily="34" charset="0"/>
              <a:buChar char="•"/>
            </a:pPr>
            <a:r>
              <a:rPr dirty="0" sz="2400" lang="en-US">
                <a:solidFill>
                  <a:schemeClr val="accent1">
                    <a:lumMod val="20000"/>
                    <a:lumOff val="80000"/>
                  </a:schemeClr>
                </a:solidFill>
                <a:latin typeface="Times New Roman" panose="02020603050405020304" pitchFamily="18" charset="0"/>
                <a:cs typeface="Times New Roman" panose="02020603050405020304" pitchFamily="18" charset="0"/>
              </a:rPr>
              <a:t>We used Excel to classify employee performance using a predefined rating system: 1 for "Very Low," 2 for "Low," 3 for "Good," 4 for "Very Good," and 5 for "Excellent." Pivot tables and charts were created to summarize and visualize the data.</a:t>
            </a:r>
          </a:p>
          <a:p>
            <a:pPr>
              <a:buFont typeface="Arial" panose="020B0604020202020204" pitchFamily="34" charset="0"/>
              <a:buChar char="•"/>
            </a:pPr>
            <a:endParaRPr dirty="0" sz="2400" lang="en-US">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By leveraging Excel's built-in functions and visualization tools, we created an efficient and user-friendly process for evaluating and presenting employee performance data. This approach is easily scalable and adaptable to various team sizes and organizational needs</a:t>
            </a:r>
            <a:endParaRPr dirty="0" sz="2400" lang="en-IN">
              <a:latin typeface="Times New Roman" panose="02020603050405020304" pitchFamily="18" charset="0"/>
              <a:cs typeface="Times New Roman" panose="02020603050405020304" pitchFamily="18" charset="0"/>
            </a:endParaRPr>
          </a:p>
        </p:txBody>
      </p:sp>
      <p:pic>
        <p:nvPicPr>
          <p:cNvPr id="2097166" name=""/>
          <p:cNvPicPr>
            <a:picLocks/>
          </p:cNvPicPr>
          <p:nvPr/>
        </p:nvPicPr>
        <p:blipFill>
          <a:blip xmlns:r="http://schemas.openxmlformats.org/officeDocument/2006/relationships" r:embed="rId2"/>
          <a:stretch>
            <a:fillRect/>
          </a:stretch>
        </p:blipFill>
        <p:spPr>
          <a:xfrm rot="0">
            <a:off x="9115723" y="2675930"/>
            <a:ext cx="2473634" cy="3260684"/>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08080"/>
        </a:solidFill>
      </p:bgPr>
    </p:bg>
    <p:spTree>
      <p:nvGrpSpPr>
        <p:cNvPr id="46" name=""/>
        <p:cNvGrpSpPr/>
        <p:nvPr/>
      </p:nvGrpSpPr>
      <p:grpSpPr>
        <a:xfrm>
          <a:off x="0" y="0"/>
          <a:ext cx="0" cy="0"/>
          <a:chOff x="0" y="0"/>
          <a:chExt cx="0" cy="0"/>
        </a:xfrm>
      </p:grpSpPr>
      <p:sp>
        <p:nvSpPr>
          <p:cNvPr id="1048651" name="object 2"/>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3"/>
          <p:cNvSpPr/>
          <p:nvPr/>
        </p:nvSpPr>
        <p:spPr>
          <a:xfrm>
            <a:off x="6696076" y="1695449"/>
            <a:ext cx="314325" cy="323851"/>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4"/>
          <p:cNvSpPr/>
          <p:nvPr/>
        </p:nvSpPr>
        <p:spPr>
          <a:xfrm>
            <a:off x="9353551" y="5895977"/>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4" name="object 5"/>
          <p:cNvSpPr txBox="1">
            <a:spLocks noGrp="1"/>
          </p:cNvSpPr>
          <p:nvPr>
            <p:ph type="title"/>
          </p:nvPr>
        </p:nvSpPr>
        <p:spPr>
          <a:xfrm>
            <a:off x="699453" y="910841"/>
            <a:ext cx="5014595" cy="499112"/>
          </a:xfrm>
          <a:prstGeom prst="rect"/>
          <a:solidFill>
            <a:srgbClr val="000000"/>
          </a:solidFill>
        </p:spPr>
        <p:txBody>
          <a:bodyPr anchor="b" bIns="0" lIns="0" rIns="0" rtlCol="0" tIns="16511" vert="horz" wrap="square">
            <a:spAutoFit/>
          </a:bodyPr>
          <a:p>
            <a:pPr marL="12700">
              <a:lnSpc>
                <a:spcPct val="100000"/>
              </a:lnSpc>
              <a:spcBef>
                <a:spcPts val="131"/>
              </a:spcBef>
            </a:pPr>
            <a:r>
              <a:rPr dirty="0" sz="3200" spc="25">
                <a:solidFill>
                  <a:srgbClr val="FFFFFF"/>
                </a:solidFill>
              </a:rPr>
              <a:t>W</a:t>
            </a:r>
            <a:r>
              <a:rPr dirty="0" sz="3200" spc="-20">
                <a:solidFill>
                  <a:srgbClr val="FFFFFF"/>
                </a:solidFill>
              </a:rPr>
              <a:t>H</a:t>
            </a:r>
            <a:r>
              <a:rPr dirty="0" sz="3200" spc="20">
                <a:solidFill>
                  <a:srgbClr val="FFFFFF"/>
                </a:solidFill>
              </a:rPr>
              <a:t>O</a:t>
            </a:r>
            <a:r>
              <a:rPr dirty="0" sz="3200" spc="-235">
                <a:solidFill>
                  <a:srgbClr val="FFFFFF"/>
                </a:solidFill>
              </a:rPr>
              <a:t> </a:t>
            </a:r>
            <a:r>
              <a:rPr dirty="0" sz="3200" spc="-11">
                <a:solidFill>
                  <a:srgbClr val="FFFFFF"/>
                </a:solidFill>
              </a:rPr>
              <a:t>AR</a:t>
            </a:r>
            <a:r>
              <a:rPr dirty="0" sz="3200" spc="15">
                <a:solidFill>
                  <a:srgbClr val="FFFFFF"/>
                </a:solidFill>
              </a:rPr>
              <a:t>E</a:t>
            </a:r>
            <a:r>
              <a:rPr dirty="0" sz="3200" spc="-35">
                <a:solidFill>
                  <a:srgbClr val="FFFFFF"/>
                </a:solidFill>
              </a:rPr>
              <a:t> </a:t>
            </a:r>
            <a:r>
              <a:rPr dirty="0" sz="3200" spc="-11">
                <a:solidFill>
                  <a:srgbClr val="FFFFFF"/>
                </a:solidFill>
              </a:rPr>
              <a:t>T</a:t>
            </a:r>
            <a:r>
              <a:rPr dirty="0" sz="3200" spc="-15">
                <a:solidFill>
                  <a:srgbClr val="FFFFFF"/>
                </a:solidFill>
              </a:rPr>
              <a:t>H</a:t>
            </a:r>
            <a:r>
              <a:rPr dirty="0" sz="3200" spc="15">
                <a:solidFill>
                  <a:srgbClr val="FFFFFF"/>
                </a:solidFill>
              </a:rPr>
              <a:t>E</a:t>
            </a:r>
            <a:r>
              <a:rPr dirty="0" sz="3200" spc="-35">
                <a:solidFill>
                  <a:srgbClr val="FFFFFF"/>
                </a:solidFill>
              </a:rPr>
              <a:t> </a:t>
            </a:r>
            <a:r>
              <a:rPr dirty="0" sz="3200" spc="-20">
                <a:solidFill>
                  <a:srgbClr val="FFFFFF"/>
                </a:solidFill>
              </a:rPr>
              <a:t>E</a:t>
            </a:r>
            <a:r>
              <a:rPr dirty="0" sz="3200" spc="31">
                <a:solidFill>
                  <a:srgbClr val="FFFFFF"/>
                </a:solidFill>
              </a:rPr>
              <a:t>N</a:t>
            </a:r>
            <a:r>
              <a:rPr dirty="0" sz="3200" spc="15">
                <a:solidFill>
                  <a:srgbClr val="FFFFFF"/>
                </a:solidFill>
              </a:rPr>
              <a:t>D</a:t>
            </a:r>
            <a:r>
              <a:rPr dirty="0" sz="3200" spc="-45">
                <a:solidFill>
                  <a:srgbClr val="FFFFFF"/>
                </a:solidFill>
              </a:rPr>
              <a:t> </a:t>
            </a:r>
            <a:r>
              <a:rPr dirty="0" sz="3200">
                <a:solidFill>
                  <a:srgbClr val="FFFFFF"/>
                </a:solidFill>
              </a:rPr>
              <a:t>U</a:t>
            </a:r>
            <a:r>
              <a:rPr dirty="0" sz="3200" spc="11">
                <a:solidFill>
                  <a:srgbClr val="FFFFFF"/>
                </a:solidFill>
              </a:rPr>
              <a:t>S</a:t>
            </a:r>
            <a:r>
              <a:rPr dirty="0" sz="3200" spc="-25">
                <a:solidFill>
                  <a:srgbClr val="FFFFFF"/>
                </a:solidFill>
              </a:rPr>
              <a:t>E</a:t>
            </a:r>
            <a:r>
              <a:rPr dirty="0" sz="3200" spc="-11">
                <a:solidFill>
                  <a:srgbClr val="FFFFFF"/>
                </a:solidFill>
              </a:rPr>
              <a:t>R</a:t>
            </a:r>
            <a:r>
              <a:rPr dirty="0" sz="3200" spc="5">
                <a:solidFill>
                  <a:srgbClr val="FFFFFF"/>
                </a:solidFill>
              </a:rPr>
              <a:t>S?</a:t>
            </a:r>
            <a:endParaRPr sz="3200">
              <a:solidFill>
                <a:srgbClr val="FFFFFF"/>
              </a:solidFill>
            </a:endParaRPr>
          </a:p>
        </p:txBody>
      </p:sp>
      <p:sp>
        <p:nvSpPr>
          <p:cNvPr id="1048655" name="object 8"/>
          <p:cNvSpPr txBox="1">
            <a:spLocks noGrp="1"/>
          </p:cNvSpPr>
          <p:nvPr>
            <p:ph type="sldNum" sz="quarter" idx="12"/>
          </p:nvPr>
        </p:nvSpPr>
        <p:spPr>
          <a:xfrm>
            <a:off x="10352540" y="466530"/>
            <a:ext cx="838199" cy="426085"/>
          </a:xfrm>
          <a:prstGeom prst="rect"/>
        </p:spPr>
        <p:txBody>
          <a:bodyPr anchor="ctr" bIns="0" lIns="0" rIns="0" rtlCol="0" tIns="6985" vert="horz" wrap="square">
            <a:spAutoFit/>
          </a:bodyPr>
          <a:p>
            <a:pPr marL="38099">
              <a:spcBef>
                <a:spcPts val="55"/>
              </a:spcBef>
            </a:pPr>
            <a:fld id="{81D60167-4931-47E6-BA6A-407CBD079E47}" type="slidenum">
              <a:rPr dirty="0" spc="11"/>
              <a:pPr marL="38099">
                <a:spcBef>
                  <a:spcPts val="55"/>
                </a:spcBef>
              </a:pPr>
              <a:t>6</a:t>
            </a:fld>
            <a:endParaRPr dirty="0" spc="11"/>
          </a:p>
        </p:txBody>
      </p:sp>
      <p:pic>
        <p:nvPicPr>
          <p:cNvPr id="2097167" name="object 6"/>
          <p:cNvPicPr>
            <a:picLocks/>
          </p:cNvPicPr>
          <p:nvPr/>
        </p:nvPicPr>
        <p:blipFill>
          <a:blip xmlns:r="http://schemas.openxmlformats.org/officeDocument/2006/relationships" r:embed="rId1" cstate="print"/>
          <a:stretch>
            <a:fillRect/>
          </a:stretch>
        </p:blipFill>
        <p:spPr>
          <a:xfrm>
            <a:off x="723901" y="6172202"/>
            <a:ext cx="2181225" cy="485775"/>
          </a:xfrm>
          <a:prstGeom prst="rect"/>
        </p:spPr>
      </p:pic>
      <p:sp>
        <p:nvSpPr>
          <p:cNvPr id="1048656" name="Rectangle 6"/>
          <p:cNvSpPr/>
          <p:nvPr/>
        </p:nvSpPr>
        <p:spPr>
          <a:xfrm>
            <a:off x="3962400" y="2688013"/>
            <a:ext cx="6096000" cy="2186941"/>
          </a:xfrm>
          <a:prstGeom prst="rect"/>
        </p:spPr>
        <p:txBody>
          <a:bodyPr>
            <a:spAutoFit/>
          </a:bodyPr>
          <a:p>
            <a:r>
              <a:rPr dirty="0" sz="2800" lang="en-IN"/>
              <a:t>This analysis is designed for HR managers and team leads to evaluate employee performance and support decisions on promotions, rewards, and employee development</a:t>
            </a:r>
            <a:r>
              <a:rPr dirty="0" lang="en-IN"/>
              <a:t>.</a:t>
            </a:r>
          </a:p>
        </p:txBody>
      </p:sp>
      <p:pic>
        <p:nvPicPr>
          <p:cNvPr id="2097168" name="Picture 8"/>
          <p:cNvPicPr>
            <a:picLocks noChangeAspect="1"/>
          </p:cNvPicPr>
          <p:nvPr/>
        </p:nvPicPr>
        <p:blipFill>
          <a:blip xmlns:r="http://schemas.openxmlformats.org/officeDocument/2006/relationships" r:embed="rId2"/>
          <a:stretch>
            <a:fillRect/>
          </a:stretch>
        </p:blipFill>
        <p:spPr>
          <a:xfrm>
            <a:off x="533400" y="2251448"/>
            <a:ext cx="3276600" cy="311989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BB7B6"/>
        </a:solidFill>
      </p:bgPr>
    </p:bg>
    <p:spTree>
      <p:nvGrpSpPr>
        <p:cNvPr id="47" name=""/>
        <p:cNvGrpSpPr/>
        <p:nvPr/>
      </p:nvGrpSpPr>
      <p:grpSpPr>
        <a:xfrm>
          <a:off x="0" y="0"/>
          <a:ext cx="0" cy="0"/>
          <a:chOff x="0" y="0"/>
          <a:chExt cx="0" cy="0"/>
        </a:xfrm>
      </p:grpSpPr>
      <p:sp>
        <p:nvSpPr>
          <p:cNvPr id="1048657" name="object 3"/>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4"/>
          <p:cNvSpPr/>
          <p:nvPr/>
        </p:nvSpPr>
        <p:spPr>
          <a:xfrm>
            <a:off x="6696076" y="1695449"/>
            <a:ext cx="314325" cy="323851"/>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5"/>
          <p:cNvSpPr/>
          <p:nvPr/>
        </p:nvSpPr>
        <p:spPr>
          <a:xfrm>
            <a:off x="9353551" y="5895977"/>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6"/>
          <p:cNvSpPr txBox="1">
            <a:spLocks noGrp="1"/>
          </p:cNvSpPr>
          <p:nvPr>
            <p:ph type="title"/>
          </p:nvPr>
        </p:nvSpPr>
        <p:spPr>
          <a:xfrm>
            <a:off x="558166" y="886459"/>
            <a:ext cx="9763125" cy="546736"/>
          </a:xfrm>
          <a:prstGeom prst="rect"/>
          <a:solidFill>
            <a:srgbClr val="000000"/>
          </a:solidFill>
        </p:spPr>
        <p:txBody>
          <a:bodyPr anchor="b" bIns="0" lIns="0" rIns="0" rtlCol="0" tIns="13335" vert="horz" wrap="square">
            <a:spAutoFit/>
          </a:bodyPr>
          <a:p>
            <a:pPr marL="12700">
              <a:lnSpc>
                <a:spcPct val="100000"/>
              </a:lnSpc>
              <a:spcBef>
                <a:spcPts val="105"/>
              </a:spcBef>
            </a:pPr>
            <a:r>
              <a:rPr dirty="0" sz="3600" spc="11"/>
              <a:t>O</a:t>
            </a:r>
            <a:r>
              <a:rPr dirty="0" sz="3600" spc="25"/>
              <a:t>U</a:t>
            </a:r>
            <a:r>
              <a:rPr dirty="0" sz="3600"/>
              <a:t>R</a:t>
            </a:r>
            <a:r>
              <a:rPr dirty="0" sz="3600" spc="5"/>
              <a:t> </a:t>
            </a:r>
            <a:r>
              <a:rPr dirty="0" sz="3600" spc="25"/>
              <a:t>S</a:t>
            </a:r>
            <a:r>
              <a:rPr dirty="0" sz="3600" spc="11"/>
              <a:t>O</a:t>
            </a:r>
            <a:r>
              <a:rPr dirty="0" sz="3600" spc="25"/>
              <a:t>LU</a:t>
            </a:r>
            <a:r>
              <a:rPr dirty="0" sz="3600" spc="-35"/>
              <a:t>T</a:t>
            </a:r>
            <a:r>
              <a:rPr dirty="0" sz="3600" spc="-31"/>
              <a:t>I</a:t>
            </a:r>
            <a:r>
              <a:rPr dirty="0" sz="3600" spc="11"/>
              <a:t>O</a:t>
            </a:r>
            <a:r>
              <a:rPr dirty="0" sz="3600"/>
              <a:t>N</a:t>
            </a:r>
            <a:r>
              <a:rPr dirty="0" sz="3600" spc="-345"/>
              <a:t> </a:t>
            </a:r>
            <a:r>
              <a:rPr dirty="0" sz="3600" spc="-35"/>
              <a:t>A</a:t>
            </a:r>
            <a:r>
              <a:rPr dirty="0" sz="3600" spc="-5"/>
              <a:t>N</a:t>
            </a:r>
            <a:r>
              <a:rPr dirty="0" sz="3600"/>
              <a:t>D</a:t>
            </a:r>
            <a:r>
              <a:rPr dirty="0" sz="3600" spc="35"/>
              <a:t> </a:t>
            </a:r>
            <a:r>
              <a:rPr dirty="0" sz="3600" spc="-31"/>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1"/>
              <a:t>R</a:t>
            </a:r>
            <a:r>
              <a:rPr dirty="0" sz="3600" spc="11"/>
              <a:t>O</a:t>
            </a:r>
            <a:r>
              <a:rPr dirty="0" sz="3600" spc="-15"/>
              <a:t>P</a:t>
            </a:r>
            <a:r>
              <a:rPr dirty="0" sz="3600" spc="11"/>
              <a:t>O</a:t>
            </a:r>
            <a:r>
              <a:rPr dirty="0" sz="3600" spc="25"/>
              <a:t>S</a:t>
            </a:r>
            <a:r>
              <a:rPr dirty="0" sz="3600" spc="-31"/>
              <a:t>I</a:t>
            </a:r>
            <a:r>
              <a:rPr dirty="0" sz="3600" spc="-35"/>
              <a:t>T</a:t>
            </a:r>
            <a:r>
              <a:rPr dirty="0" sz="3600" spc="-31"/>
              <a:t>I</a:t>
            </a:r>
            <a:r>
              <a:rPr dirty="0" sz="3600" spc="11"/>
              <a:t>O</a:t>
            </a:r>
            <a:r>
              <a:rPr dirty="0" sz="3600"/>
              <a:t>N</a:t>
            </a:r>
          </a:p>
        </p:txBody>
      </p:sp>
      <p:sp>
        <p:nvSpPr>
          <p:cNvPr id="1048661" name="object 9"/>
          <p:cNvSpPr txBox="1">
            <a:spLocks noGrp="1"/>
          </p:cNvSpPr>
          <p:nvPr>
            <p:ph type="sldNum" sz="quarter" idx="12"/>
          </p:nvPr>
        </p:nvSpPr>
        <p:spPr>
          <a:xfrm>
            <a:off x="10352540" y="466530"/>
            <a:ext cx="838199" cy="426085"/>
          </a:xfrm>
          <a:prstGeom prst="rect"/>
        </p:spPr>
        <p:txBody>
          <a:bodyPr anchor="ctr" bIns="0" lIns="0" rIns="0" rtlCol="0" tIns="6985" vert="horz" wrap="square">
            <a:spAutoFit/>
          </a:bodyPr>
          <a:p>
            <a:pPr marL="38099">
              <a:spcBef>
                <a:spcPts val="55"/>
              </a:spcBef>
            </a:pPr>
            <a:fld id="{81D60167-4931-47E6-BA6A-407CBD079E47}" type="slidenum">
              <a:rPr dirty="0" spc="11"/>
              <a:pPr marL="38099">
                <a:spcBef>
                  <a:spcPts val="55"/>
                </a:spcBef>
              </a:pPr>
              <a:t>7</a:t>
            </a:fld>
            <a:endParaRPr dirty="0" spc="11"/>
          </a:p>
        </p:txBody>
      </p:sp>
      <p:pic>
        <p:nvPicPr>
          <p:cNvPr id="2097169" name="object 7"/>
          <p:cNvPicPr>
            <a:picLocks/>
          </p:cNvPicPr>
          <p:nvPr/>
        </p:nvPicPr>
        <p:blipFill>
          <a:blip xmlns:r="http://schemas.openxmlformats.org/officeDocument/2006/relationships" r:embed="rId1" cstate="print"/>
          <a:stretch>
            <a:fillRect/>
          </a:stretch>
        </p:blipFill>
        <p:spPr>
          <a:xfrm>
            <a:off x="676276" y="6467477"/>
            <a:ext cx="2143125" cy="200025"/>
          </a:xfrm>
          <a:prstGeom prst="rect"/>
        </p:spPr>
      </p:pic>
      <p:sp>
        <p:nvSpPr>
          <p:cNvPr id="1048662" name="Rectangle 7"/>
          <p:cNvSpPr/>
          <p:nvPr/>
        </p:nvSpPr>
        <p:spPr>
          <a:xfrm>
            <a:off x="3805238" y="1857374"/>
            <a:ext cx="6096000" cy="1932941"/>
          </a:xfrm>
          <a:prstGeom prst="rect"/>
        </p:spPr>
        <p:txBody>
          <a:bodyPr>
            <a:spAutoFit/>
          </a:bodyPr>
          <a:p>
            <a:r>
              <a:rPr dirty="0" sz="2400" lang="en-IN"/>
              <a:t>We applied an IF function in Excel to assign performance categories based on the ratings, </a:t>
            </a:r>
            <a:r>
              <a:rPr dirty="0" sz="2800" lang="en-IN"/>
              <a:t>followed</a:t>
            </a:r>
            <a:r>
              <a:rPr dirty="0" sz="2400" lang="en-IN"/>
              <a:t> by the creation of pivot tables and charts to present the data effectively.</a:t>
            </a:r>
          </a:p>
        </p:txBody>
      </p:sp>
      <p:pic>
        <p:nvPicPr>
          <p:cNvPr id="2097170" name="Picture 9"/>
          <p:cNvPicPr>
            <a:picLocks noChangeAspect="1"/>
          </p:cNvPicPr>
          <p:nvPr/>
        </p:nvPicPr>
        <p:blipFill>
          <a:blip xmlns:r="http://schemas.openxmlformats.org/officeDocument/2006/relationships" r:embed="rId2" cstate="print"/>
          <a:stretch>
            <a:fillRect/>
          </a:stretch>
        </p:blipFill>
        <p:spPr>
          <a:xfrm>
            <a:off x="6133147" y="3354217"/>
            <a:ext cx="3310891" cy="3310891"/>
          </a:xfrm>
          <a:prstGeom prst="rect"/>
        </p:spPr>
      </p:pic>
      <p:pic>
        <p:nvPicPr>
          <p:cNvPr id="2097171" name=""/>
          <p:cNvPicPr>
            <a:picLocks/>
          </p:cNvPicPr>
          <p:nvPr/>
        </p:nvPicPr>
        <p:blipFill>
          <a:blip xmlns:r="http://schemas.openxmlformats.org/officeDocument/2006/relationships" r:embed="rId3"/>
          <a:stretch>
            <a:fillRect/>
          </a:stretch>
        </p:blipFill>
        <p:spPr>
          <a:xfrm rot="0">
            <a:off x="147892" y="1660068"/>
            <a:ext cx="3199891" cy="4159706"/>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08080"/>
        </a:solidFill>
      </p:bgPr>
    </p:bg>
    <p:spTree>
      <p:nvGrpSpPr>
        <p:cNvPr id="48" name=""/>
        <p:cNvGrpSpPr/>
        <p:nvPr/>
      </p:nvGrpSpPr>
      <p:grpSpPr>
        <a:xfrm>
          <a:off x="0" y="0"/>
          <a:ext cx="0" cy="0"/>
          <a:chOff x="0" y="0"/>
          <a:chExt cx="0" cy="0"/>
        </a:xfrm>
      </p:grpSpPr>
      <p:sp>
        <p:nvSpPr>
          <p:cNvPr id="1048663" name="Title 1"/>
          <p:cNvSpPr>
            <a:spLocks noGrp="1"/>
          </p:cNvSpPr>
          <p:nvPr>
            <p:ph type="title"/>
          </p:nvPr>
        </p:nvSpPr>
        <p:spPr>
          <a:xfrm>
            <a:off x="781427" y="430589"/>
            <a:ext cx="9404723" cy="767519"/>
          </a:xfrm>
          <a:solidFill>
            <a:srgbClr val="000000"/>
          </a:solidFill>
        </p:spPr>
        <p:txBody>
          <a:bodyPr/>
          <a:p>
            <a:r>
              <a:rPr dirty="0" lang="en-IN" spc="600">
                <a:solidFill>
                  <a:srgbClr val="FFFFFF"/>
                </a:solidFill>
              </a:rPr>
              <a:t>Dataset Description</a:t>
            </a:r>
            <a:endParaRPr dirty="0" lang="en-IN" spc="600">
              <a:solidFill>
                <a:srgbClr val="FFFFFF"/>
              </a:solidFill>
            </a:endParaRPr>
          </a:p>
        </p:txBody>
      </p:sp>
      <p:sp>
        <p:nvSpPr>
          <p:cNvPr id="1048664" name="Rectangle 2"/>
          <p:cNvSpPr/>
          <p:nvPr/>
        </p:nvSpPr>
        <p:spPr>
          <a:xfrm>
            <a:off x="381000" y="1480523"/>
            <a:ext cx="7467600" cy="4053841"/>
          </a:xfrm>
          <a:prstGeom prst="rect"/>
        </p:spPr>
        <p:txBody>
          <a:bodyPr wrap="square">
            <a:spAutoFit/>
          </a:bodyPr>
          <a:p>
            <a:pPr algn="just"/>
            <a:r>
              <a:rPr dirty="0" sz="2000" lang="en-IN"/>
              <a:t>The dataset includes employee IDs and performance ratings, with each employee assigned a performance range from "Very Low" to "Excellent" according to the rating system.</a:t>
            </a:r>
            <a:r>
              <a:rPr dirty="0" sz="2000" lang="en-US"/>
              <a:t> The dataset not only includes employee IDs and performance ratings but may also incorporate additional variables like department, job role, and tenure. These supplementary data points can be used to perform deeper analysis, such as identifying trends in performance across different departments or experience levels. By enriching the dataset with this information, the analysis becomes more robust, offering insights that can guide targeted interventions and strategic decisions in talent management. This comprehensive approach ensures that the performance evaluation is both detailed and contextually relevant</a:t>
            </a:r>
            <a:endParaRPr dirty="0" sz="2000" lang="en-IN"/>
          </a:p>
        </p:txBody>
      </p:sp>
      <p:pic>
        <p:nvPicPr>
          <p:cNvPr id="2097172" name="Picture 3"/>
          <p:cNvPicPr>
            <a:picLocks noChangeAspect="1"/>
          </p:cNvPicPr>
          <p:nvPr/>
        </p:nvPicPr>
        <p:blipFill>
          <a:blip xmlns:r="http://schemas.openxmlformats.org/officeDocument/2006/relationships" r:embed="rId1" cstate="print"/>
          <a:stretch>
            <a:fillRect/>
          </a:stretch>
        </p:blipFill>
        <p:spPr>
          <a:xfrm>
            <a:off x="8382000" y="1676400"/>
            <a:ext cx="2895600" cy="4140379"/>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08080"/>
        </a:solidFill>
      </p:bgPr>
    </p:bg>
    <p:spTree>
      <p:nvGrpSpPr>
        <p:cNvPr id="49" name=""/>
        <p:cNvGrpSpPr/>
        <p:nvPr/>
      </p:nvGrpSpPr>
      <p:grpSpPr>
        <a:xfrm>
          <a:off x="0" y="0"/>
          <a:ext cx="0" cy="0"/>
          <a:chOff x="0" y="0"/>
          <a:chExt cx="0" cy="0"/>
        </a:xfrm>
      </p:grpSpPr>
      <p:sp>
        <p:nvSpPr>
          <p:cNvPr id="1048665" name="object 2"/>
          <p:cNvSpPr txBox="1"/>
          <p:nvPr/>
        </p:nvSpPr>
        <p:spPr>
          <a:xfrm>
            <a:off x="752476" y="6486038"/>
            <a:ext cx="1773555" cy="166712"/>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1">
                <a:solidFill>
                  <a:srgbClr val="2D83C3"/>
                </a:solidFill>
                <a:latin typeface="Trebuchet MS"/>
                <a:cs typeface="Trebuchet MS"/>
              </a:rPr>
              <a:t>4</a:t>
            </a:r>
            <a:r>
              <a:rPr dirty="0" sz="1100">
                <a:solidFill>
                  <a:srgbClr val="2D83C3"/>
                </a:solidFill>
                <a:latin typeface="Trebuchet MS"/>
                <a:cs typeface="Trebuchet MS"/>
              </a:rPr>
              <a:t> </a:t>
            </a:r>
            <a:r>
              <a:rPr dirty="0" sz="1100" spc="131">
                <a:solidFill>
                  <a:srgbClr val="2D83C3"/>
                </a:solidFill>
                <a:latin typeface="Trebuchet MS"/>
                <a:cs typeface="Trebuchet MS"/>
              </a:rPr>
              <a:t> </a:t>
            </a:r>
            <a:r>
              <a:rPr b="1" dirty="0" sz="1100" spc="51">
                <a:solidFill>
                  <a:srgbClr val="2D83C3"/>
                </a:solidFill>
                <a:latin typeface="Trebuchet MS"/>
                <a:cs typeface="Trebuchet MS"/>
              </a:rPr>
              <a:t>A</a:t>
            </a:r>
            <a:r>
              <a:rPr b="1" dirty="0" sz="1100" spc="15">
                <a:solidFill>
                  <a:srgbClr val="2D83C3"/>
                </a:solidFill>
                <a:latin typeface="Trebuchet MS"/>
                <a:cs typeface="Trebuchet MS"/>
              </a:rPr>
              <a:t>nnu</a:t>
            </a:r>
            <a:r>
              <a:rPr b="1" dirty="0" sz="1100" spc="11">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1">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6" name="object 3"/>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6696076" y="1695449"/>
            <a:ext cx="314325" cy="323851"/>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1" y="5895977"/>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3" name="object 6"/>
          <p:cNvPicPr>
            <a:picLocks/>
          </p:cNvPicPr>
          <p:nvPr/>
        </p:nvPicPr>
        <p:blipFill>
          <a:blip xmlns:r="http://schemas.openxmlformats.org/officeDocument/2006/relationships" r:embed="rId1" cstate="print"/>
          <a:stretch>
            <a:fillRect/>
          </a:stretch>
        </p:blipFill>
        <p:spPr>
          <a:xfrm>
            <a:off x="59057" y="3438525"/>
            <a:ext cx="2466975" cy="3419475"/>
          </a:xfrm>
          <a:prstGeom prst="rect"/>
        </p:spPr>
      </p:pic>
      <p:sp>
        <p:nvSpPr>
          <p:cNvPr id="1048669" name="object 7"/>
          <p:cNvSpPr txBox="1">
            <a:spLocks noGrp="1"/>
          </p:cNvSpPr>
          <p:nvPr>
            <p:ph type="title"/>
          </p:nvPr>
        </p:nvSpPr>
        <p:spPr>
          <a:xfrm>
            <a:off x="739777" y="686824"/>
            <a:ext cx="8480425" cy="638811"/>
          </a:xfrm>
          <a:prstGeom prst="rect"/>
          <a:solidFill>
            <a:srgbClr val="000000"/>
          </a:solidFill>
        </p:spPr>
        <p:txBody>
          <a:bodyPr anchor="b" bIns="0" lIns="0" rIns="0" rtlCol="0" tIns="16511" vert="horz" wrap="square">
            <a:spAutoFit/>
          </a:bodyPr>
          <a:p>
            <a:pPr marL="12700">
              <a:lnSpc>
                <a:spcPct val="100000"/>
              </a:lnSpc>
              <a:spcBef>
                <a:spcPts val="131"/>
              </a:spcBef>
            </a:pPr>
            <a:r>
              <a:rPr dirty="0" sz="4251" spc="15"/>
              <a:t>THE</a:t>
            </a:r>
            <a:r>
              <a:rPr dirty="0" sz="4251" spc="20"/>
              <a:t> </a:t>
            </a:r>
            <a:r>
              <a:rPr dirty="0" sz="4251" lang="en-US" spc="20"/>
              <a:t>"</a:t>
            </a:r>
            <a:r>
              <a:rPr dirty="0" sz="4251" spc="11"/>
              <a:t>WOW</a:t>
            </a:r>
            <a:r>
              <a:rPr dirty="0" sz="4251" lang="en-US" spc="11"/>
              <a:t>"</a:t>
            </a:r>
            <a:r>
              <a:rPr dirty="0" sz="4251" spc="85"/>
              <a:t> </a:t>
            </a:r>
            <a:r>
              <a:rPr dirty="0" sz="4251" spc="11"/>
              <a:t>IN</a:t>
            </a:r>
            <a:r>
              <a:rPr dirty="0" sz="4251" spc="-5"/>
              <a:t> </a:t>
            </a:r>
            <a:r>
              <a:rPr dirty="0" sz="4251" spc="15"/>
              <a:t>OUR</a:t>
            </a:r>
            <a:r>
              <a:rPr dirty="0" sz="4251" spc="-11"/>
              <a:t> </a:t>
            </a:r>
            <a:r>
              <a:rPr dirty="0" sz="4251" spc="20"/>
              <a:t>SOLUTION</a:t>
            </a:r>
            <a:endParaRPr dirty="0" sz="4251"/>
          </a:p>
        </p:txBody>
      </p:sp>
      <p:sp>
        <p:nvSpPr>
          <p:cNvPr id="1048670" name="object 8"/>
          <p:cNvSpPr txBox="1"/>
          <p:nvPr/>
        </p:nvSpPr>
        <p:spPr>
          <a:xfrm>
            <a:off x="11277219" y="6473338"/>
            <a:ext cx="228600" cy="176330"/>
          </a:xfrm>
          <a:prstGeom prst="rect"/>
        </p:spPr>
        <p:txBody>
          <a:bodyPr bIns="0" lIns="0" rIns="0" rtlCol="0" tIns="6985" vert="horz" wrap="square">
            <a:spAutoFit/>
          </a:bodyPr>
          <a:p>
            <a:pPr marL="38099">
              <a:spcBef>
                <a:spcPts val="55"/>
              </a:spcBef>
            </a:pPr>
            <a:fld id="{81D60167-4931-47E6-BA6A-407CBD079E47}" type="slidenum">
              <a:rPr dirty="0" sz="1100" spc="11">
                <a:solidFill>
                  <a:srgbClr val="2D936B"/>
                </a:solidFill>
                <a:latin typeface="Trebuchet MS"/>
                <a:cs typeface="Trebuchet MS"/>
              </a:rPr>
              <a:pPr marL="38099">
                <a:spcBef>
                  <a:spcPts val="55"/>
                </a:spcBef>
              </a:pPr>
              <a:t>9</a:t>
            </a:fld>
            <a:endParaRPr sz="1100">
              <a:latin typeface="Trebuchet MS"/>
              <a:cs typeface="Trebuchet MS"/>
            </a:endParaRPr>
          </a:p>
        </p:txBody>
      </p:sp>
      <p:sp>
        <p:nvSpPr>
          <p:cNvPr id="1048671" name="TextBox 8"/>
          <p:cNvSpPr txBox="1"/>
          <p:nvPr/>
        </p:nvSpPr>
        <p:spPr>
          <a:xfrm>
            <a:off x="2743200" y="2354703"/>
            <a:ext cx="8534019" cy="954107"/>
          </a:xfrm>
          <a:prstGeom prst="rect"/>
          <a:noFill/>
        </p:spPr>
        <p:txBody>
          <a:bodyPr rtlCol="0" wrap="square">
            <a:spAutoFit/>
          </a:bodyPr>
          <a:p>
            <a:pPr algn="l">
              <a:buFont typeface="Arial" panose="020B0604020202020204" pitchFamily="34" charset="0"/>
              <a:buChar char="•"/>
            </a:pPr>
            <a:endParaRPr dirty="0" sz="2800" lang="en-US">
              <a:solidFill>
                <a:srgbClr val="0D0D0D"/>
              </a:solidFill>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2" name="Rectangle 9"/>
          <p:cNvSpPr/>
          <p:nvPr/>
        </p:nvSpPr>
        <p:spPr>
          <a:xfrm>
            <a:off x="2743200" y="3399295"/>
            <a:ext cx="5867400" cy="2834640"/>
          </a:xfrm>
          <a:prstGeom prst="rect"/>
        </p:spPr>
        <p:txBody>
          <a:bodyPr wrap="square">
            <a:spAutoFit/>
          </a:bodyPr>
          <a:p>
            <a:pPr algn="just"/>
            <a:r>
              <a:rPr dirty="0" sz="2000" lang="en-IN"/>
              <a:t>The "wow" factor in our solution lies in its simplicity and effectiveness. By using Excel-a tool that is readily available and familiar to most users-we've created a powerful system for categorizing and </a:t>
            </a:r>
            <a:r>
              <a:rPr dirty="0" sz="2000" lang="en-IN" err="1"/>
              <a:t>analyzing</a:t>
            </a:r>
            <a:r>
              <a:rPr dirty="0" sz="2000" lang="en-IN"/>
              <a:t> employee performance without the need for specialized software. The integration of dynamic formulas, pivot tables, and visual charts allows for real-time updates and easy interpretation of the data.</a:t>
            </a:r>
          </a:p>
        </p:txBody>
      </p:sp>
      <p:sp>
        <p:nvSpPr>
          <p:cNvPr id="1048673" name="Rectangle 10"/>
          <p:cNvSpPr/>
          <p:nvPr/>
        </p:nvSpPr>
        <p:spPr>
          <a:xfrm>
            <a:off x="853839" y="1903568"/>
            <a:ext cx="4962525" cy="891540"/>
          </a:xfrm>
          <a:prstGeom prst="rect"/>
        </p:spPr>
        <p:txBody>
          <a:bodyPr wrap="square">
            <a:spAutoFit/>
          </a:bodyPr>
          <a:p>
            <a:r>
              <a:rPr dirty="0" lang="en-IN">
                <a:solidFill>
                  <a:schemeClr val="accent1">
                    <a:lumMod val="75000"/>
                  </a:schemeClr>
                </a:solidFill>
              </a:rPr>
              <a:t>=</a:t>
            </a:r>
            <a:r>
              <a:rPr dirty="0" lang="en-IN">
                <a:solidFill>
                  <a:schemeClr val="accent2">
                    <a:lumMod val="40000"/>
                    <a:lumOff val="60000"/>
                  </a:schemeClr>
                </a:solidFill>
              </a:rPr>
              <a:t>IF(Z2=1,"Very </a:t>
            </a:r>
            <a:r>
              <a:rPr dirty="0" lang="en-IN" err="1">
                <a:solidFill>
                  <a:schemeClr val="accent2">
                    <a:lumMod val="40000"/>
                    <a:lumOff val="60000"/>
                  </a:schemeClr>
                </a:solidFill>
              </a:rPr>
              <a:t>Low",IF</a:t>
            </a:r>
            <a:r>
              <a:rPr dirty="0" lang="en-IN">
                <a:solidFill>
                  <a:schemeClr val="accent2">
                    <a:lumMod val="40000"/>
                    <a:lumOff val="60000"/>
                  </a:schemeClr>
                </a:solidFill>
              </a:rPr>
              <a:t>(Z2=2,"Low",IF(Z2=3,"Good",IF(Z2=4,"Very </a:t>
            </a:r>
            <a:r>
              <a:rPr dirty="0" lang="en-IN" err="1">
                <a:solidFill>
                  <a:schemeClr val="accent2">
                    <a:lumMod val="40000"/>
                    <a:lumOff val="60000"/>
                  </a:schemeClr>
                </a:solidFill>
              </a:rPr>
              <a:t>good",IF</a:t>
            </a:r>
            <a:r>
              <a:rPr dirty="0" lang="en-IN">
                <a:solidFill>
                  <a:schemeClr val="accent2">
                    <a:lumMod val="40000"/>
                    <a:lumOff val="60000"/>
                  </a:schemeClr>
                </a:solidFill>
              </a:rPr>
              <a:t>(Z2=5,"Excellent","")))))</a:t>
            </a:r>
          </a:p>
        </p:txBody>
      </p:sp>
      <p:pic>
        <p:nvPicPr>
          <p:cNvPr id="2097174" name="Picture 11"/>
          <p:cNvPicPr>
            <a:picLocks noChangeAspect="1"/>
          </p:cNvPicPr>
          <p:nvPr/>
        </p:nvPicPr>
        <p:blipFill>
          <a:blip xmlns:r="http://schemas.openxmlformats.org/officeDocument/2006/relationships" r:embed="rId2"/>
          <a:stretch>
            <a:fillRect/>
          </a:stretch>
        </p:blipFill>
        <p:spPr>
          <a:xfrm>
            <a:off x="7916561" y="1157274"/>
            <a:ext cx="3950653" cy="3733800"/>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fad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lastClr="000000" val="windowText"/>
      </a:dk1>
      <a:lt1>
        <a:sysClr lastClr="FFFFFF" val="window"/>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r="5400000" dist="25400" rotWithShape="0">
              <a:srgbClr val="000000">
                <a:alpha val="45000"/>
              </a:srgbClr>
            </a:outerShdw>
          </a:effectLst>
        </a:effectStyle>
        <a:effectStyle>
          <a:effectLst>
            <a:outerShdw blurRad="63500" dir="5400000" dist="38100" rotWithShape="0">
              <a:srgbClr val="000000">
                <a:alpha val="60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Microsoft account</cp:lastModifiedBy>
  <dcterms:created xsi:type="dcterms:W3CDTF">2024-03-28T06:07:22Z</dcterms:created>
  <dcterms:modified xsi:type="dcterms:W3CDTF">2024-09-10T04:32:32Z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19ce58101b684d65a4527adf7a2e2ae0</vt:lpwstr>
  </property>
</Properties>
</file>