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msak\Downloads\employee_data%20(1)%20(3).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1"/>
  </c:pivotSource>
  <c:chart>
    <c:autoTitleDeleted val="1"/>
    <c:plotArea>
      <c:layout/>
      <c:barChart>
        <c:barDir val="col"/>
        <c:grouping val="standard"/>
        <c:varyColors val="0"/>
        <c:ser>
          <c:idx val="0"/>
          <c:order val="0"/>
          <c:tx>
            <c:strRef>
              <c:f>Sheet2!$B$3:$B$4</c:f>
              <c:strCache>
                <c:ptCount val="1"/>
                <c:pt idx="0">
                  <c:v>HIGH</c:v>
                </c:pt>
              </c:strCache>
            </c:strRef>
          </c:tx>
          <c:spPr>
            <a:solidFill>
              <a:schemeClr val="accent1"/>
            </a:solidFill>
            <a:ln>
              <a:noFill/>
            </a:ln>
            <a:effectLst/>
            <a:sp3d/>
          </c:spPr>
          <c:invertIfNegative val="0"/>
          <c:dLbls>
            <c:delete val="1"/>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Sheet2!$C$3:$C$4</c:f>
              <c:strCache>
                <c:ptCount val="1"/>
                <c:pt idx="0">
                  <c:v>LOW</c:v>
                </c:pt>
              </c:strCache>
            </c:strRef>
          </c:tx>
          <c:spPr>
            <a:solidFill>
              <a:schemeClr val="accent2"/>
            </a:solidFill>
            <a:ln>
              <a:noFill/>
            </a:ln>
            <a:effectLst/>
            <a:sp3d/>
          </c:spPr>
          <c:invertIfNegative val="0"/>
          <c:dLbls>
            <c:delete val="1"/>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Sheet2!$D$3:$D$4</c:f>
              <c:strCache>
                <c:ptCount val="1"/>
                <c:pt idx="0">
                  <c:v>MED</c:v>
                </c:pt>
              </c:strCache>
            </c:strRef>
          </c:tx>
          <c:spPr>
            <a:solidFill>
              <a:schemeClr val="accent3"/>
            </a:solidFill>
            <a:ln>
              <a:noFill/>
            </a:ln>
            <a:effectLst/>
            <a:sp3d/>
          </c:spPr>
          <c:invertIfNegative val="0"/>
          <c:dLbls>
            <c:delete val="1"/>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Sheet2!$E$3:$E$4</c:f>
              <c:strCache>
                <c:ptCount val="1"/>
                <c:pt idx="0">
                  <c:v>VERY HIGH</c:v>
                </c:pt>
              </c:strCache>
            </c:strRef>
          </c:tx>
          <c:spPr>
            <a:solidFill>
              <a:schemeClr val="accent4"/>
            </a:solidFill>
            <a:ln>
              <a:noFill/>
            </a:ln>
            <a:effectLst/>
            <a:sp3d/>
          </c:spPr>
          <c:invertIfNegative val="0"/>
          <c:dLbls>
            <c:delete val="1"/>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805299935"/>
        <c:axId val="805300415"/>
      </c:barChart>
      <c:catAx>
        <c:axId val="8052999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05300415"/>
        <c:crosses val="autoZero"/>
        <c:auto val="1"/>
        <c:lblAlgn val="ctr"/>
        <c:lblOffset val="100"/>
        <c:noMultiLvlLbl val="0"/>
      </c:catAx>
      <c:valAx>
        <c:axId val="805300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0529993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364567" y="2629021"/>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PAVITHRA. S</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312220102</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3" name="Chart 2"/>
          <p:cNvGraphicFramePr/>
          <p:nvPr/>
        </p:nvGraphicFramePr>
        <p:xfrm>
          <a:off x="1364673" y="3043221"/>
          <a:ext cx="7003472" cy="308138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1"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endPar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4386</Words>
  <Application>WPS Presentation</Application>
  <PresentationFormat>Widescreen</PresentationFormat>
  <Paragraphs>159</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SimSun</vt:lpstr>
      <vt:lpstr>Wingdings</vt:lpstr>
      <vt:lpstr>Droid Sans</vt:lpstr>
      <vt:lpstr>Segoe Print</vt:lpstr>
      <vt:lpstr>Trebuchet MS</vt:lpstr>
      <vt:lpstr>Calibri</vt:lpstr>
      <vt:lpstr>等线</vt:lpstr>
      <vt:lpstr>Times New Roman</vt:lpstr>
      <vt:lpstr>Roboto</vt:lpstr>
      <vt:lpstr>Lucida Sans</vt:lpstr>
      <vt:lpstr>Microsoft YaHei</vt:lpstr>
      <vt:lpstr>Arial Unicode MS</vt:lpstr>
      <vt:lpstr>Lucida Sans Unicode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ELCOT</cp:lastModifiedBy>
  <cp:revision>50</cp:revision>
  <dcterms:created xsi:type="dcterms:W3CDTF">2024-09-30T16:10:02Z</dcterms:created>
  <dcterms:modified xsi:type="dcterms:W3CDTF">2024-09-30T16:15:16Z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068A400BF2DB4C59B23D2B9BFFA7F3AF_13</vt:lpwstr>
  </property>
  <property fmtid="{D5CDD505-2E9C-101B-9397-08002B2CF9AE}" pid="3" name="KSOProductBuildVer">
    <vt:lpwstr>1033-12.2.0.18283</vt:lpwstr>
  </property>
</Properties>
</file>