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MvcjqVMDkuOJ/Da/W18LW+xXm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0" autoAdjust="0"/>
  </p:normalViewPr>
  <p:slideViewPr>
    <p:cSldViewPr snapToGrid="0">
      <p:cViewPr varScale="1">
        <p:scale>
          <a:sx n="79" d="100"/>
          <a:sy n="79" d="100"/>
        </p:scale>
        <p:origin x="95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26" Type="http://schemas.openxmlformats.org/officeDocument/2006/relationships/font" Target="fonts/font13.fntdata" /><Relationship Id="rId3" Type="http://schemas.openxmlformats.org/officeDocument/2006/relationships/slide" Target="slides/slide2.xml" /><Relationship Id="rId21" Type="http://schemas.openxmlformats.org/officeDocument/2006/relationships/font" Target="fonts/font8.fntdata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font" Target="fonts/font12.fntdata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29" Type="http://schemas.openxmlformats.org/officeDocument/2006/relationships/font" Target="fonts/font1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1.fntdata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font" Target="fonts/font10.fntdata" /><Relationship Id="rId28" Type="http://schemas.openxmlformats.org/officeDocument/2006/relationships/font" Target="fonts/font15.fntdata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font" Target="fonts/font9.fntdata" /><Relationship Id="rId27" Type="http://schemas.openxmlformats.org/officeDocument/2006/relationships/font" Target="fonts/font14.fntdata" /><Relationship Id="rId30" Type="http://customschemas.google.com/relationships/presentationmetadata" Target="metadata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wnloads\Employee_Dataset%20(1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D1-4E64-B6ED-378BF1E986F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D1-4E64-B6ED-378BF1E986F0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D1-4E64-B6ED-378BF1E986F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D1-4E64-B6ED-378BF1E986F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AD1-4E64-B6ED-378BF1E986F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AD1-4E64-B6ED-378BF1E986F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AD1-4E64-B6ED-378BF1E986F0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AD1-4E64-B6ED-378BF1E986F0}"/>
              </c:ext>
            </c:extLst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</c:v>
                </c:pt>
                <c:pt idx="1">
                  <c:v>50000</c:v>
                </c:pt>
                <c:pt idx="2">
                  <c:v>17000</c:v>
                </c:pt>
                <c:pt idx="3">
                  <c:v>25000</c:v>
                </c:pt>
                <c:pt idx="4">
                  <c:v>25000</c:v>
                </c:pt>
                <c:pt idx="5">
                  <c:v>75000</c:v>
                </c:pt>
                <c:pt idx="6">
                  <c:v>5000</c:v>
                </c:pt>
                <c:pt idx="7">
                  <c:v>56000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AD1-4E64-B6ED-378BF1E98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457808"/>
        <c:axId val="1898478400"/>
      </c:barChart>
      <c:catAx>
        <c:axId val="166845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478400"/>
        <c:crosses val="autoZero"/>
        <c:auto val="1"/>
        <c:lblAlgn val="ctr"/>
        <c:lblOffset val="100"/>
        <c:noMultiLvlLbl val="0"/>
      </c:catAx>
      <c:valAx>
        <c:axId val="18984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4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chart" Target="../charts/char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857108" y="3148013"/>
            <a:ext cx="11258949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	: 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Pavithra.R 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	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  </a:t>
            </a:r>
            <a:r>
              <a:rPr lang="en-IN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312213548/unm1455312213548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GENERAL )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:  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AF429EE8710B21B9C6E4792BE7476BE4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            	:  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TAGORE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COLLEGE OF ARTS AND SCIENCE 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91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5ECF1CA-D3C6-49B8-B74B-C98849EEC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029180"/>
              </p:ext>
            </p:extLst>
          </p:nvPr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23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sz="2300" b="1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67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/>
            <a:r>
              <a:rPr lang="en-US" sz="4250" dirty="0"/>
              <a:t>PROBLEM	STATEMENT</a:t>
            </a:r>
            <a:endParaRPr sz="4250" dirty="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PROJECT OVERVIEW</a:t>
            </a:r>
            <a:endParaRPr sz="4250" dirty="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40601" y="2038629"/>
            <a:ext cx="79248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3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276998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901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OUR SOLUTION AND ITS VALUE PROPOSITION</a:t>
            </a:r>
            <a:endParaRPr dirty="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60098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sz="26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Description</a:t>
            </a:r>
            <a:endParaRPr dirty="0"/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38554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1096034" y="492442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C0B68-17FA-4B77-8FE3-2A90B4487D07}"/>
              </a:ext>
            </a:extLst>
          </p:cNvPr>
          <p:cNvSpPr txBox="1"/>
          <p:nvPr/>
        </p:nvSpPr>
        <p:spPr>
          <a:xfrm>
            <a:off x="1902941" y="1927653"/>
            <a:ext cx="55072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PIVOT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CHARTS AND GRAPHS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207</Words>
  <Application>Microsoft Office PowerPoint</Application>
  <PresentationFormat>Widescreen</PresentationFormat>
  <Paragraphs>57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ANALYTICS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ANALYTICS USING EXCEL</dc:title>
  <dc:creator>Konduru Narasimha</dc:creator>
  <cp:lastModifiedBy>Pavithra.r G.Raman</cp:lastModifiedBy>
  <cp:revision>6</cp:revision>
  <dcterms:created xsi:type="dcterms:W3CDTF">2024-03-29T15:07:22Z</dcterms:created>
  <dcterms:modified xsi:type="dcterms:W3CDTF">2024-09-05T03:36:35Z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