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71524" y="551019"/>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844344" y="3177093"/>
            <a:ext cx="8610600" cy="3046988"/>
          </a:xfrm>
          <a:prstGeom prst="rect">
            <a:avLst/>
          </a:prstGeom>
          <a:noFill/>
        </p:spPr>
        <p:txBody>
          <a:bodyPr wrap="square" lIns="91440" tIns="45720" rIns="91440" bIns="45720" rtlCol="0" anchor="t">
            <a:spAutoFit/>
          </a:bodyPr>
          <a:lstStyle/>
          <a:p>
            <a:r>
              <a:rPr lang="en-US" sz="2400" dirty="0">
                <a:latin typeface="Times New Roman" panose="02020603050405020304" pitchFamily="18" charset="0"/>
                <a:cs typeface="Times New Roman" panose="02020603050405020304" pitchFamily="18" charset="0"/>
              </a:rPr>
              <a:t>STUDENT NAME: P.PAVITHRA</a:t>
            </a:r>
          </a:p>
          <a:p>
            <a:r>
              <a:rPr lang="en-US" sz="2400" dirty="0">
                <a:latin typeface="Times New Roman" panose="02020603050405020304" pitchFamily="18" charset="0"/>
                <a:cs typeface="Times New Roman" panose="02020603050405020304" pitchFamily="18" charset="0"/>
              </a:rPr>
              <a:t>REGISTER NO :36324U18043</a:t>
            </a:r>
          </a:p>
          <a:p>
            <a:r>
              <a:rPr lang="en-US" sz="2400" dirty="0">
                <a:latin typeface="Times New Roman" panose="02020603050405020304" pitchFamily="18" charset="0"/>
                <a:cs typeface="Times New Roman" panose="02020603050405020304" pitchFamily="18" charset="0"/>
              </a:rPr>
              <a:t> NMID: </a:t>
            </a:r>
          </a:p>
          <a:p>
            <a:r>
              <a:rPr lang="en-US" sz="2400" dirty="0">
                <a:latin typeface="Times New Roman" panose="02020603050405020304" pitchFamily="18" charset="0"/>
                <a:cs typeface="Times New Roman" panose="02020603050405020304" pitchFamily="18" charset="0"/>
              </a:rPr>
              <a:t>DEPARTMENT: BSC(COMPUTER SCIENCE)</a:t>
            </a:r>
          </a:p>
          <a:p>
            <a:r>
              <a:rPr lang="en-US" sz="2400" dirty="0">
                <a:latin typeface="Times New Roman" panose="02020603050405020304" pitchFamily="18" charset="0"/>
                <a:cs typeface="Times New Roman" panose="02020603050405020304" pitchFamily="18" charset="0"/>
              </a:rPr>
              <a:t>COLLEGE: COLLEGE/ UNIVERSITY :SREE ABIRAAMI ARTS AND SCIENCE COLLEGE FOR WOMEN THIRUVALLUVAR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latin typeface="Times New Roman" panose="02020603050405020304" pitchFamily="18" charset="0"/>
                <a:cs typeface="Times New Roman" panose="02020603050405020304" pitchFamily="18" charset="0"/>
              </a:rPr>
              <a:t>RESULTS AND SCREENSHOTS</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5" name="Picture 14">
            <a:extLst>
              <a:ext uri="{FF2B5EF4-FFF2-40B4-BE49-F238E27FC236}">
                <a16:creationId xmlns:a16="http://schemas.microsoft.com/office/drawing/2014/main" id="{9EB5EEE1-4F6E-BBB8-F19C-C5A2E349E8E2}"/>
              </a:ext>
            </a:extLst>
          </p:cNvPr>
          <p:cNvPicPr>
            <a:picLocks noChangeAspect="1"/>
          </p:cNvPicPr>
          <p:nvPr/>
        </p:nvPicPr>
        <p:blipFill>
          <a:blip r:embed="rId3"/>
          <a:stretch>
            <a:fillRect/>
          </a:stretch>
        </p:blipFill>
        <p:spPr>
          <a:xfrm>
            <a:off x="2458123" y="1307752"/>
            <a:ext cx="2921966" cy="4278384"/>
          </a:xfrm>
          <a:prstGeom prst="rect">
            <a:avLst/>
          </a:prstGeom>
        </p:spPr>
      </p:pic>
      <p:pic>
        <p:nvPicPr>
          <p:cNvPr id="17" name="Picture 16">
            <a:extLst>
              <a:ext uri="{FF2B5EF4-FFF2-40B4-BE49-F238E27FC236}">
                <a16:creationId xmlns:a16="http://schemas.microsoft.com/office/drawing/2014/main" id="{2C83C0A9-0E84-9340-B441-537A6405487D}"/>
              </a:ext>
            </a:extLst>
          </p:cNvPr>
          <p:cNvPicPr>
            <a:picLocks noChangeAspect="1"/>
          </p:cNvPicPr>
          <p:nvPr/>
        </p:nvPicPr>
        <p:blipFill>
          <a:blip r:embed="rId4"/>
          <a:stretch>
            <a:fillRect/>
          </a:stretch>
        </p:blipFill>
        <p:spPr>
          <a:xfrm>
            <a:off x="5665166" y="1325635"/>
            <a:ext cx="2884159" cy="4278384"/>
          </a:xfrm>
          <a:prstGeom prst="rect">
            <a:avLst/>
          </a:prstGeom>
        </p:spPr>
      </p:pic>
      <p:pic>
        <p:nvPicPr>
          <p:cNvPr id="19" name="Picture 18">
            <a:extLst>
              <a:ext uri="{FF2B5EF4-FFF2-40B4-BE49-F238E27FC236}">
                <a16:creationId xmlns:a16="http://schemas.microsoft.com/office/drawing/2014/main" id="{3BBFE3C7-03C5-E9D0-E7E0-CE6B62754240}"/>
              </a:ext>
            </a:extLst>
          </p:cNvPr>
          <p:cNvPicPr>
            <a:picLocks noChangeAspect="1"/>
          </p:cNvPicPr>
          <p:nvPr/>
        </p:nvPicPr>
        <p:blipFill>
          <a:blip r:embed="rId5"/>
          <a:stretch>
            <a:fillRect/>
          </a:stretch>
        </p:blipFill>
        <p:spPr>
          <a:xfrm>
            <a:off x="8491940" y="1524000"/>
            <a:ext cx="2051989" cy="3505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1066800" y="923656"/>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BCFC2AF-FB33-C1CB-3E03-7726317C0DC0}"/>
              </a:ext>
            </a:extLst>
          </p:cNvPr>
          <p:cNvSpPr txBox="1"/>
          <p:nvPr/>
        </p:nvSpPr>
        <p:spPr>
          <a:xfrm>
            <a:off x="1371600" y="2282212"/>
            <a:ext cx="7779774" cy="3046988"/>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     A portfolio serves as a powerful tool to showcase skills, achievements, and creativity in a structured way. It reflects professionalism, dedication, and personal growth while helping individuals stand out. With proper design, features, and functionality, it becomes an effective medium for communication. Ultimately, a well-prepared portfolio builds credibility and opens opportunities for career advancement, projects, or academic success.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9F255-1545-C90C-BEF9-B6FDF7E461C7}"/>
              </a:ext>
            </a:extLst>
          </p:cNvPr>
          <p:cNvSpPr>
            <a:spLocks noGrp="1"/>
          </p:cNvSpPr>
          <p:nvPr>
            <p:ph type="title"/>
          </p:nvPr>
        </p:nvSpPr>
        <p:spPr>
          <a:xfrm>
            <a:off x="755332" y="385444"/>
            <a:ext cx="10681335" cy="1477328"/>
          </a:xfrm>
        </p:spPr>
        <p:txBody>
          <a:bodyPr/>
          <a:lstStyle/>
          <a:p>
            <a:pPr algn="l"/>
            <a:r>
              <a:rPr lang="en-US" dirty="0">
                <a:solidFill>
                  <a:srgbClr val="0D0D0D"/>
                </a:solidFill>
                <a:latin typeface="Times New Roman" panose="02020603050405020304" pitchFamily="18" charset="0"/>
                <a:cs typeface="Times New Roman" panose="02020603050405020304" pitchFamily="18" charset="0"/>
              </a:rPr>
              <a:t>GITHUB LINK</a:t>
            </a:r>
            <a:br>
              <a:rPr lang="en-US" b="0" dirty="0">
                <a:solidFill>
                  <a:srgbClr val="0D0D0D"/>
                </a:solidFill>
                <a:latin typeface="Times New Roman" panose="02020603050405020304" pitchFamily="18" charset="0"/>
                <a:cs typeface="Times New Roman" panose="02020603050405020304" pitchFamily="18" charset="0"/>
              </a:rPr>
            </a:br>
            <a:endParaRPr lang="en-IN" dirty="0"/>
          </a:p>
        </p:txBody>
      </p:sp>
      <p:sp>
        <p:nvSpPr>
          <p:cNvPr id="4" name="TextBox 3">
            <a:extLst>
              <a:ext uri="{FF2B5EF4-FFF2-40B4-BE49-F238E27FC236}">
                <a16:creationId xmlns:a16="http://schemas.microsoft.com/office/drawing/2014/main" id="{084501AE-3392-F1AF-32AC-CFFB3873BFC3}"/>
              </a:ext>
            </a:extLst>
          </p:cNvPr>
          <p:cNvSpPr txBox="1"/>
          <p:nvPr/>
        </p:nvSpPr>
        <p:spPr>
          <a:xfrm>
            <a:off x="2286000" y="2514600"/>
            <a:ext cx="6865374"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https://pavithra2007p.github.io/pavithra/</a:t>
            </a:r>
          </a:p>
        </p:txBody>
      </p:sp>
    </p:spTree>
    <p:extLst>
      <p:ext uri="{BB962C8B-B14F-4D97-AF65-F5344CB8AC3E}">
        <p14:creationId xmlns:p14="http://schemas.microsoft.com/office/powerpoint/2010/main" val="27544741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47800" y="2666196"/>
            <a:ext cx="9488101" cy="2972604"/>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ctr"/>
            <a:r>
              <a:rPr lang="en-US" sz="6000" dirty="0">
                <a:latin typeface="Times New Roman" panose="02020603050405020304" pitchFamily="18" charset="0"/>
                <a:cs typeface="Times New Roman" panose="02020603050405020304" pitchFamily="18" charset="0"/>
              </a:rPr>
              <a:t>WEB DEVELOPMENT</a:t>
            </a:r>
            <a:endParaRPr sz="6000"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45942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sz="4250" spc="-8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dirty="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3432175"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8005128"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lang="en-IN" sz="4250" spc="20" dirty="0">
                <a:latin typeface="Times New Roman" panose="02020603050405020304" pitchFamily="18" charset="0"/>
                <a:cs typeface="Times New Roman" panose="02020603050405020304" pitchFamily="18" charset="0"/>
              </a:rPr>
              <a:t>M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3CAD2AAA-F835-54BE-9033-CA1B49E31300}"/>
              </a:ext>
            </a:extLst>
          </p:cNvPr>
          <p:cNvSpPr txBox="1"/>
          <p:nvPr/>
        </p:nvSpPr>
        <p:spPr>
          <a:xfrm>
            <a:off x="676275" y="2209800"/>
            <a:ext cx="8473987" cy="2677656"/>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  Develop a compelling digital portfolio that showcases creative, technical, and strategic skills across diverse projects. The challenge lies in curating content that reflects personal growth, aligns with industry standards, and effectively communicates value to potential employers or collaborators.</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63468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dirty="0">
              <a:latin typeface="Times New Roman" panose="02020603050405020304" pitchFamily="18" charset="0"/>
              <a:cs typeface="Times New Roman" panose="02020603050405020304" pitchFamily="18" charset="0"/>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C37F004E-377B-4F42-6A9D-9AC6BBB8562F}"/>
              </a:ext>
            </a:extLst>
          </p:cNvPr>
          <p:cNvSpPr txBox="1"/>
          <p:nvPr/>
        </p:nvSpPr>
        <p:spPr>
          <a:xfrm>
            <a:off x="676276" y="2286000"/>
            <a:ext cx="7135202" cy="3046988"/>
          </a:xfrm>
          <a:prstGeom prst="rect">
            <a:avLst/>
          </a:prstGeom>
          <a:noFill/>
        </p:spPr>
        <p:txBody>
          <a:bodyPr wrap="square">
            <a:spAutoFit/>
          </a:bodyPr>
          <a:lstStyle/>
          <a:p>
            <a:pPr>
              <a:buNone/>
            </a:pPr>
            <a:r>
              <a:rPr lang="en-US" sz="2400" dirty="0">
                <a:latin typeface="Times New Roman" panose="02020603050405020304" pitchFamily="18" charset="0"/>
                <a:cs typeface="Times New Roman" panose="02020603050405020304" pitchFamily="18" charset="0"/>
              </a:rPr>
              <a:t>     This content project showcases a curated selection of original works, blending creativity, strategy, and storytelling across digital platforms. It highlights design thinking, audience engagement, and brand alignment through visual, written, and multimedia formats. The portfolio reflects personal growth, versatility, and a commitment to impactful communication tailored for professional opportunities and creative collaborations.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6310948" cy="570669"/>
          </a:xfrm>
          <a:prstGeom prst="rect">
            <a:avLst/>
          </a:prstGeom>
        </p:spPr>
        <p:txBody>
          <a:bodyPr vert="horz" wrap="square" lIns="0" tIns="16510" rIns="0" bIns="0" rtlCol="0">
            <a:spAutoFit/>
          </a:bodyPr>
          <a:lstStyle/>
          <a:p>
            <a:pPr marL="12700">
              <a:lnSpc>
                <a:spcPct val="100000"/>
              </a:lnSpc>
              <a:spcBef>
                <a:spcPts val="130"/>
              </a:spcBef>
            </a:pPr>
            <a:r>
              <a:rPr lang="en-US" sz="3600" dirty="0">
                <a:latin typeface="Times New Roman" panose="02020603050405020304" pitchFamily="18" charset="0"/>
                <a:cs typeface="Times New Roman" panose="02020603050405020304" pitchFamily="18" charset="0"/>
              </a:rPr>
              <a:t>WHO ARE THE END USERS?</a:t>
            </a:r>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7D1ED65-C45C-99FC-E4D9-FE416901CF2F}"/>
              </a:ext>
            </a:extLst>
          </p:cNvPr>
          <p:cNvSpPr txBox="1"/>
          <p:nvPr/>
        </p:nvSpPr>
        <p:spPr>
          <a:xfrm>
            <a:off x="1524000" y="2551837"/>
            <a:ext cx="7162800" cy="2677656"/>
          </a:xfrm>
          <a:prstGeom prst="rect">
            <a:avLst/>
          </a:prstGeom>
          <a:noFill/>
        </p:spPr>
        <p:txBody>
          <a:bodyPr wrap="square">
            <a:spAutoFit/>
          </a:bodyPr>
          <a:lstStyle/>
          <a:p>
            <a:r>
              <a:rPr lang="en-IN" sz="2400" dirty="0"/>
              <a:t>     </a:t>
            </a:r>
            <a:r>
              <a:rPr lang="en-IN" sz="2400" dirty="0">
                <a:latin typeface="Times New Roman" panose="02020603050405020304" pitchFamily="18" charset="0"/>
                <a:cs typeface="Times New Roman" panose="02020603050405020304" pitchFamily="18" charset="0"/>
              </a:rPr>
              <a:t>End users of a portfolio are individuals or organizations who view it to assess skills, achievements, and experiences. They can include employers, recruiters, clients, investors, teachers, or peers depending on the portfolio’s purpose. Their goal is to evaluate credibility, creativity, and suitability for opportunities such as jobs, projects, or academic assessments.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latin typeface="Times New Roman" panose="02020603050405020304" pitchFamily="18" charset="0"/>
                <a:cs typeface="Times New Roman" panose="02020603050405020304" pitchFamily="18" charset="0"/>
              </a:rPr>
              <a:t>TOOLS AND TECHNIQUES</a:t>
            </a:r>
            <a:endParaRPr sz="36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B98FFDAD-CF58-946E-8027-AE5D77A0E077}"/>
              </a:ext>
            </a:extLst>
          </p:cNvPr>
          <p:cNvSpPr txBox="1"/>
          <p:nvPr/>
        </p:nvSpPr>
        <p:spPr>
          <a:xfrm>
            <a:off x="2895600" y="1778484"/>
            <a:ext cx="6100916" cy="3785652"/>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     A portfolio uses various tools and techniques to present skills and achievements effectively. Tools include software like MS Word, PowerPoint, Canva, Photoshop, or coding platforms for digital portfolios. Techniques involve clear organization, use of visuals, highlighting key projects, and providing evidence of work. Together, these help create a professional, engaging, and easy-to-navigate portfolio for end users.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632539"/>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imes New Roman" panose="02020603050405020304" pitchFamily="18" charset="0"/>
                <a:cs typeface="Times New Roman" panose="02020603050405020304" pitchFamily="18" charset="0"/>
              </a:rPr>
              <a:t>PORTFOLIO DESIGN AND LAYOUT</a:t>
            </a:r>
            <a:endParaRPr sz="40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A4BA4882-2966-8AD3-213A-B46B22906256}"/>
              </a:ext>
            </a:extLst>
          </p:cNvPr>
          <p:cNvSpPr txBox="1"/>
          <p:nvPr/>
        </p:nvSpPr>
        <p:spPr>
          <a:xfrm>
            <a:off x="1524000" y="1981200"/>
            <a:ext cx="7543800" cy="3046988"/>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    Portfolio design and layout focus on creating a professional, visually appealing, and easy-to-navigate presentation of work. A good design balances text, visuals, and white space to avoid clutter. Layout techniques include clear headings, consistent fonts, and logical sequencing of sections. Effective portfolios highlight strengths, showcase creativity, and ensure readability, leaving a strong impression on potential employers, clients, or evaluators.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838200"/>
            <a:ext cx="10681335" cy="758190"/>
          </a:xfrm>
        </p:spPr>
        <p:txBody>
          <a:bodyPr/>
          <a:lstStyle/>
          <a:p>
            <a:r>
              <a:rPr lang="en-IN" dirty="0">
                <a:latin typeface="Times New Roman" panose="02020603050405020304" pitchFamily="18" charset="0"/>
                <a:cs typeface="Times New Roman" panose="02020603050405020304" pitchFamily="18" charset="0"/>
              </a:rPr>
              <a:t>FEATURES AND FUNCTIONALITY</a:t>
            </a:r>
          </a:p>
        </p:txBody>
      </p:sp>
      <p:sp>
        <p:nvSpPr>
          <p:cNvPr id="4" name="TextBox 3">
            <a:extLst>
              <a:ext uri="{FF2B5EF4-FFF2-40B4-BE49-F238E27FC236}">
                <a16:creationId xmlns:a16="http://schemas.microsoft.com/office/drawing/2014/main" id="{EDB68032-5218-CD56-2943-D6E2BB8908B4}"/>
              </a:ext>
            </a:extLst>
          </p:cNvPr>
          <p:cNvSpPr txBox="1"/>
          <p:nvPr/>
        </p:nvSpPr>
        <p:spPr>
          <a:xfrm>
            <a:off x="1219200" y="2143713"/>
            <a:ext cx="7932174" cy="3416320"/>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    A portfolio’s features and functionality highlight its usability and effectiveness. Key features include organized sections, visuals, and detailed project descriptions. Functionality ensures easy navigation, responsiveness, and accessibility, especially in digital portfolios. Interactive elements like links, videos, or downloadable files enhance engagement. Together, they provide a smooth user experience while showcasing skills, achievements, and creativity clearly to impress potential employers or clients.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370</TotalTime>
  <Words>595</Words>
  <Application>Microsoft Office PowerPoint</Application>
  <PresentationFormat>Widescreen</PresentationFormat>
  <Paragraphs>50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Karthkeyan R</cp:lastModifiedBy>
  <cp:revision>27</cp:revision>
  <dcterms:created xsi:type="dcterms:W3CDTF">2024-03-29T15:07:22Z</dcterms:created>
  <dcterms:modified xsi:type="dcterms:W3CDTF">2025-09-04T14:39:09Z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