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400" b="0" i="0" u="none" strike="noStrike" kern="1200" spc="0" baseline="0">
                <a:solidFill>
                  <a:srgbClr val="595959"/>
                </a:solidFill>
                <a:latin typeface="Calibri"/>
              </a:defRPr>
            </a:pPr>
            <a:r>
              <a:rPr lang="en-US" sz="1400" b="0" i="0" u="none" strike="noStrike" kern="1200" cap="none" spc="0" baseline="0">
                <a:solidFill>
                  <a:srgbClr val="595959"/>
                </a:solidFill>
                <a:uFillTx/>
                <a:latin typeface="Calibri"/>
              </a:rPr>
              <a:t>EMPLOYEE PERFORMANCE ANALYSIS </a:t>
            </a:r>
          </a:p>
        </c:rich>
      </c:tx>
      <c:layout>
        <c:manualLayout>
          <c:xMode val="edge"/>
          <c:yMode val="edge"/>
          <c:x val="0.2607954677662816"/>
          <c:y val="4.8884430454183815E-2"/>
        </c:manualLayout>
      </c:layout>
      <c:overlay val="0"/>
      <c:spPr>
        <a:noFill/>
        <a:ln>
          <a:noFill/>
        </a:ln>
      </c:spPr>
    </c:title>
    <c:autoTitleDeleted val="0"/>
    <c:view3D>
      <c:rotX val="14"/>
      <c:rotY val="19"/>
      <c:rAngAx val="1"/>
    </c:view3D>
    <c:floor>
      <c:thickness val="0"/>
      <c:spPr>
        <a:noFill/>
        <a:ln>
          <a:noFill/>
        </a:ln>
      </c:spPr>
    </c:floor>
    <c:sideWall>
      <c:thickness val="0"/>
      <c:spPr>
        <a:noFill/>
        <a:ln>
          <a:noFill/>
        </a:ln>
      </c:spPr>
    </c:sideWall>
    <c:backWall>
      <c:thickness val="0"/>
      <c:spPr>
        <a:noFill/>
        <a:ln>
          <a:noFill/>
        </a:ln>
      </c:spPr>
    </c:backWall>
    <c:plotArea>
      <c:layout/>
      <c:bar3DChart>
        <c:barDir val="col"/>
        <c:grouping val="standard"/>
        <c:varyColors val="0"/>
        <c:ser>
          <c:idx val="0"/>
          <c:order val="0"/>
          <c:tx>
            <c:v>HIGH</c:v>
          </c:tx>
          <c:spPr>
            <a:solidFill>
              <a:srgbClr val="4F81B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37</c:v>
              </c:pt>
              <c:pt idx="1">
                <c:v>45</c:v>
              </c:pt>
              <c:pt idx="2">
                <c:v>41</c:v>
              </c:pt>
              <c:pt idx="3">
                <c:v>34</c:v>
              </c:pt>
              <c:pt idx="4">
                <c:v>50</c:v>
              </c:pt>
              <c:pt idx="5">
                <c:v>50</c:v>
              </c:pt>
              <c:pt idx="6">
                <c:v>44</c:v>
              </c:pt>
              <c:pt idx="7">
                <c:v>40</c:v>
              </c:pt>
              <c:pt idx="8">
                <c:v>38</c:v>
              </c:pt>
              <c:pt idx="9">
                <c:v>40</c:v>
              </c:pt>
            </c:numLit>
          </c:val>
          <c:extLst>
            <c:ext xmlns:c16="http://schemas.microsoft.com/office/drawing/2014/chart" uri="{C3380CC4-5D6E-409C-BE32-E72D297353CC}">
              <c16:uniqueId val="{00000000-F368-4E8D-986C-ACB5FF232F55}"/>
            </c:ext>
          </c:extLst>
        </c:ser>
        <c:ser>
          <c:idx val="1"/>
          <c:order val="1"/>
          <c:tx>
            <c:v>LOW</c:v>
          </c:tx>
          <c:spPr>
            <a:solidFill>
              <a:srgbClr val="C0504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80</c:v>
              </c:pt>
              <c:pt idx="1">
                <c:v>89</c:v>
              </c:pt>
              <c:pt idx="2">
                <c:v>78</c:v>
              </c:pt>
              <c:pt idx="3">
                <c:v>76</c:v>
              </c:pt>
              <c:pt idx="4">
                <c:v>73</c:v>
              </c:pt>
              <c:pt idx="5">
                <c:v>68</c:v>
              </c:pt>
              <c:pt idx="6">
                <c:v>85</c:v>
              </c:pt>
              <c:pt idx="7">
                <c:v>78</c:v>
              </c:pt>
              <c:pt idx="8">
                <c:v>75</c:v>
              </c:pt>
              <c:pt idx="9">
                <c:v>79</c:v>
              </c:pt>
            </c:numLit>
          </c:val>
          <c:extLst>
            <c:ext xmlns:c16="http://schemas.microsoft.com/office/drawing/2014/chart" uri="{C3380CC4-5D6E-409C-BE32-E72D297353CC}">
              <c16:uniqueId val="{00000001-F368-4E8D-986C-ACB5FF232F55}"/>
            </c:ext>
          </c:extLst>
        </c:ser>
        <c:ser>
          <c:idx val="2"/>
          <c:order val="2"/>
          <c:tx>
            <c:v>MEDIUM</c:v>
          </c:tx>
          <c:spPr>
            <a:solidFill>
              <a:srgbClr val="9BBB59"/>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152</c:v>
              </c:pt>
              <c:pt idx="1">
                <c:v>141</c:v>
              </c:pt>
              <c:pt idx="2">
                <c:v>160</c:v>
              </c:pt>
              <c:pt idx="3">
                <c:v>158</c:v>
              </c:pt>
              <c:pt idx="4">
                <c:v>158</c:v>
              </c:pt>
              <c:pt idx="5">
                <c:v>151</c:v>
              </c:pt>
              <c:pt idx="6">
                <c:v>146</c:v>
              </c:pt>
              <c:pt idx="7">
                <c:v>156</c:v>
              </c:pt>
              <c:pt idx="8">
                <c:v>160</c:v>
              </c:pt>
              <c:pt idx="9">
                <c:v>148</c:v>
              </c:pt>
            </c:numLit>
          </c:val>
          <c:extLst>
            <c:ext xmlns:c16="http://schemas.microsoft.com/office/drawing/2014/chart" uri="{C3380CC4-5D6E-409C-BE32-E72D297353CC}">
              <c16:uniqueId val="{00000002-F368-4E8D-986C-ACB5FF232F55}"/>
            </c:ext>
          </c:extLst>
        </c:ser>
        <c:ser>
          <c:idx val="3"/>
          <c:order val="3"/>
          <c:tx>
            <c:v>VERY HIGH</c:v>
          </c:tx>
          <c:spPr>
            <a:solidFill>
              <a:srgbClr val="8064A2"/>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34</c:v>
              </c:pt>
              <c:pt idx="1">
                <c:v>25</c:v>
              </c:pt>
              <c:pt idx="2">
                <c:v>23</c:v>
              </c:pt>
              <c:pt idx="3">
                <c:v>28</c:v>
              </c:pt>
              <c:pt idx="4">
                <c:v>23</c:v>
              </c:pt>
              <c:pt idx="5">
                <c:v>32</c:v>
              </c:pt>
              <c:pt idx="6">
                <c:v>24</c:v>
              </c:pt>
              <c:pt idx="7">
                <c:v>30</c:v>
              </c:pt>
              <c:pt idx="8">
                <c:v>24</c:v>
              </c:pt>
              <c:pt idx="9">
                <c:v>27</c:v>
              </c:pt>
            </c:numLit>
          </c:val>
          <c:extLst>
            <c:ext xmlns:c16="http://schemas.microsoft.com/office/drawing/2014/chart" uri="{C3380CC4-5D6E-409C-BE32-E72D297353CC}">
              <c16:uniqueId val="{00000003-F368-4E8D-986C-ACB5FF232F55}"/>
            </c:ext>
          </c:extLst>
        </c:ser>
        <c:dLbls>
          <c:showLegendKey val="0"/>
          <c:showVal val="0"/>
          <c:showCatName val="0"/>
          <c:showSerName val="0"/>
          <c:showPercent val="0"/>
          <c:showBubbleSize val="0"/>
        </c:dLbls>
        <c:gapWidth val="150"/>
        <c:shape val="box"/>
        <c:axId val="950486319"/>
        <c:axId val="950490159"/>
        <c:axId val="950607119"/>
      </c:bar3DChart>
      <c:valAx>
        <c:axId val="950490159"/>
        <c:scaling>
          <c:orientation val="minMax"/>
        </c:scaling>
        <c:delete val="0"/>
        <c:axPos val="l"/>
        <c:majorGridlines>
          <c:spPr>
            <a:ln w="9528" cap="flat">
              <a:solidFill>
                <a:srgbClr val="D9D9D9"/>
              </a:solidFill>
              <a:prstDash val="solid"/>
              <a:round/>
            </a:ln>
          </c:spPr>
        </c:majorGridlines>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Calibri"/>
              </a:defRPr>
            </a:pPr>
            <a:endParaRPr lang="en-US"/>
          </a:p>
        </c:txPr>
        <c:crossAx val="950486319"/>
        <c:crosses val="autoZero"/>
        <c:crossBetween val="between"/>
      </c:valAx>
      <c:catAx>
        <c:axId val="950486319"/>
        <c:scaling>
          <c:orientation val="minMax"/>
        </c:scaling>
        <c:delete val="0"/>
        <c:axPos val="b"/>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Calibri"/>
              </a:defRPr>
            </a:pPr>
            <a:endParaRPr lang="en-US"/>
          </a:p>
        </c:txPr>
        <c:crossAx val="950490159"/>
        <c:crosses val="autoZero"/>
        <c:auto val="1"/>
        <c:lblAlgn val="ctr"/>
        <c:lblOffset val="100"/>
        <c:noMultiLvlLbl val="0"/>
      </c:catAx>
      <c:serAx>
        <c:axId val="950607119"/>
        <c:scaling>
          <c:orientation val="minMax"/>
        </c:scaling>
        <c:delete val="0"/>
        <c:axPos val="b"/>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Calibri"/>
              </a:defRPr>
            </a:pPr>
            <a:endParaRPr lang="en-US"/>
          </a:p>
        </c:txPr>
        <c:crossAx val="950490159"/>
        <c:crosses val="autoZero"/>
      </c:serAx>
      <c:spPr>
        <a:noFill/>
        <a:ln>
          <a:noFill/>
        </a:ln>
      </c:spPr>
    </c:plotArea>
    <c:legend>
      <c:legendPos val="r"/>
      <c:overlay val="0"/>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Calibri"/>
            </a:defRPr>
          </a:pPr>
          <a:endParaRPr lang="en-US"/>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000000"/>
          </a:solidFill>
          <a:latin typeface="Calibri"/>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7D0D766B-249E-86EC-8AE8-5B0208BCF73B}"/>
              </a:ext>
            </a:extLst>
          </p:cNvPr>
          <p:cNvSpPr txBox="1">
            <a:spLocks noGrp="1"/>
          </p:cNvSpPr>
          <p:nvPr>
            <p:ph type="hdr" sz="quarter"/>
          </p:nvPr>
        </p:nvSpPr>
        <p:spPr>
          <a:xfrm>
            <a:off x="0" y="0"/>
            <a:ext cx="5283202" cy="3444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9" name="Date Placeholder 2">
            <a:extLst>
              <a:ext uri="{FF2B5EF4-FFF2-40B4-BE49-F238E27FC236}">
                <a16:creationId xmlns:a16="http://schemas.microsoft.com/office/drawing/2014/main" id="{69DB5E45-8496-3A15-CFF3-1D8FD5877BB1}"/>
              </a:ext>
            </a:extLst>
          </p:cNvPr>
          <p:cNvSpPr txBox="1">
            <a:spLocks noGrp="1"/>
          </p:cNvSpPr>
          <p:nvPr>
            <p:ph type="dt" idx="1"/>
          </p:nvPr>
        </p:nvSpPr>
        <p:spPr>
          <a:xfrm>
            <a:off x="6905621" y="0"/>
            <a:ext cx="5283202" cy="3444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079B0583-596E-4337-AC4A-43C84B0C2762}" type="datetime1">
              <a:rPr lang="en-IN"/>
              <a:pPr lvl="0"/>
              <a:t>30-08-2024</a:t>
            </a:fld>
            <a:endParaRPr lang="en-IN"/>
          </a:p>
        </p:txBody>
      </p:sp>
      <p:sp>
        <p:nvSpPr>
          <p:cNvPr id="10" name="Slide Image Placeholder 3">
            <a:extLst>
              <a:ext uri="{FF2B5EF4-FFF2-40B4-BE49-F238E27FC236}">
                <a16:creationId xmlns:a16="http://schemas.microsoft.com/office/drawing/2014/main" id="{8712EC9E-DE83-DF14-A52B-4D8E503906BC}"/>
              </a:ext>
            </a:extLst>
          </p:cNvPr>
          <p:cNvSpPr>
            <a:spLocks noGrp="1" noRot="1" noChangeAspect="1"/>
          </p:cNvSpPr>
          <p:nvPr>
            <p:ph type="sldImg" idx="2"/>
          </p:nvPr>
        </p:nvSpPr>
        <p:spPr>
          <a:xfrm>
            <a:off x="4038603" y="857250"/>
            <a:ext cx="4114800" cy="2314574"/>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62D9A78D-2D80-AEA9-AF42-EB8D175390E6}"/>
              </a:ext>
            </a:extLst>
          </p:cNvPr>
          <p:cNvSpPr txBox="1">
            <a:spLocks noGrp="1"/>
          </p:cNvSpPr>
          <p:nvPr>
            <p:ph type="body" sz="quarter" idx="3"/>
          </p:nvPr>
        </p:nvSpPr>
        <p:spPr>
          <a:xfrm>
            <a:off x="1219196" y="3300417"/>
            <a:ext cx="9753603" cy="2700332"/>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Footer Placeholder 5">
            <a:extLst>
              <a:ext uri="{FF2B5EF4-FFF2-40B4-BE49-F238E27FC236}">
                <a16:creationId xmlns:a16="http://schemas.microsoft.com/office/drawing/2014/main" id="{5A8ADD8A-20D6-3BE6-DFF8-E2D5DF7131C9}"/>
              </a:ext>
            </a:extLst>
          </p:cNvPr>
          <p:cNvSpPr txBox="1">
            <a:spLocks noGrp="1"/>
          </p:cNvSpPr>
          <p:nvPr>
            <p:ph type="ftr" sz="quarter" idx="4"/>
          </p:nvPr>
        </p:nvSpPr>
        <p:spPr>
          <a:xfrm>
            <a:off x="0"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13" name="Slide Number Placeholder 6">
            <a:extLst>
              <a:ext uri="{FF2B5EF4-FFF2-40B4-BE49-F238E27FC236}">
                <a16:creationId xmlns:a16="http://schemas.microsoft.com/office/drawing/2014/main" id="{D4881DB2-2C0A-7846-AAD9-41CFB5AFBBB4}"/>
              </a:ext>
            </a:extLst>
          </p:cNvPr>
          <p:cNvSpPr txBox="1">
            <a:spLocks noGrp="1"/>
          </p:cNvSpPr>
          <p:nvPr>
            <p:ph type="sldNum" sz="quarter" idx="5"/>
          </p:nvPr>
        </p:nvSpPr>
        <p:spPr>
          <a:xfrm>
            <a:off x="6905621"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451E0617-BF5D-42F9-9A50-A7E9F940E931}" type="slidenum">
              <a:t>‹#›</a:t>
            </a:fld>
            <a:endParaRPr lang="en-IN"/>
          </a:p>
        </p:txBody>
      </p:sp>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1335C0D-1E90-4EC3-BB13-1FCB544D4C73}" type="datetimeFigureOut">
              <a:t>8/30/2024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4B5E5B6-61E6-43E7-BAD9-D45F126E7BC2}" type="slidenum">
              <a:t>‹#›</a:t>
            </a:fld>
            <a:endParaRPr lang="en-US"/>
          </a:p>
        </p:txBody>
      </p:sp>
    </p:spTree>
    <p:extLst>
      <p:ext uri="{BB962C8B-B14F-4D97-AF65-F5344CB8AC3E}">
        <p14:creationId xmlns:p14="http://schemas.microsoft.com/office/powerpoint/2010/main" val="2222571505"/>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D09409-C15F-C0B2-EB25-2889D6895CA0}"/>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F78D4A83-817D-2DE8-835A-A580BA9200CD}"/>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id="{D0D8B352-39C2-A09D-D92E-8829A7FC317A}"/>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297E72-04C7-4C63-B300-6E7869E4A06D}"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C17D29-BCBD-00BE-D8BF-609CB9E1E90A}"/>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7462283C-B6D1-15D9-0213-656E4ABC8CA2}"/>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id="{47275ACB-913B-2F7B-6E17-055EB04F6ED9}"/>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0BBCF4-7A3B-49E3-8EA5-09C085C8C57A}"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7890C816-6A3E-397D-CCF1-752D53876084}"/>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F3C9A0A4-2936-8111-2A0F-DF47321DDBA3}"/>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4701B491-D2AD-B4BC-3DF1-DC1FEBF2559D}"/>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FCA13BC2-9B41-6A4E-20E7-365A2EB20FF5}"/>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53DA94ED-49A0-F1F5-F54B-1ABC0BBAFFA0}"/>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6E436E12-E48F-46ED-11C5-5973C0D8A843}"/>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98783366-C9F1-D87F-08CA-B529100E0729}"/>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82B4D220-D4A3-B4BD-0030-089C2F8F693A}"/>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24409149-D709-9F39-472A-D021A40BC20B}"/>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2EFE950C-E691-6A66-A9B9-3BDD19CC822B}"/>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2774999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6AE34318-2352-6732-32D9-C6B4D5BFB832}"/>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7B7ABB8F-7B72-FC15-A5DA-E713049A1C52}"/>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C694A8ED-21EA-5994-F7E6-764D16234E66}"/>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896C59F4-398E-BDFD-134F-3D90FF04CE9F}"/>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76038420-9926-9858-0B66-5801C4A7DF7B}"/>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8A46BC53-F811-BB8F-4965-B77E9B74E19D}"/>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EA3413E4-CCB5-7B13-70F7-59AD48CAB1B4}"/>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FFCC69D3-0606-6D8B-4E43-F4946502B1DD}"/>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E13D1F97-8103-7C70-3D9F-6FB5960D9138}"/>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B2AF3C1D-2212-241A-19AE-3D066C13AB4E}"/>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427878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817EE379-B425-46A5-4A1F-79CFB976CFD7}"/>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8F005BF1-108C-83C7-9D39-50B2C4D35574}"/>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022F5D32-5726-C1E5-EBE5-CED7EF96A42E}"/>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1F804A0C-9C39-3399-9AD9-FAFF6D2A4943}"/>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12291E0C-A45C-4C83-7ED5-2A853EA10FAA}"/>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AFE2A3DB-FC26-D4AD-75E9-1507B36DF7A2}"/>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6C53A1DD-E1CC-B243-CF40-E02BC2BA894B}"/>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E1BB7484-C541-3BF1-4BF1-9723C744D75E}"/>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3CEDF5CB-A9DB-1625-962F-E9CDAA1BB1F9}"/>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D225546F-848F-A458-6261-1C86713245D6}"/>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338602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A514F74A-832E-8DE2-D9DA-D3E8DED15D55}"/>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7AC53F69-C318-E85D-1B00-1236F31FD124}"/>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F8BCE821-56CB-3303-8ABE-7F85750281C7}"/>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8CFBF26D-2E29-B917-F4DE-8CF025DB56FA}"/>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C364FA56-8F58-018F-4848-0D2136D91846}"/>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7990C76E-E5CA-8156-0E8A-21C3B4F6B3E7}"/>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55382108-8690-32AD-BB4A-644361D36888}"/>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199AB7C5-EC55-47A8-B817-36E00D2097CD}"/>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86E175E8-F33F-CC34-C926-EA0C87A2A7FA}"/>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BD2B85E6-F10D-7874-1F48-0828C09455FC}"/>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4722570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B885E410-B883-9F91-C26B-CA6B542BF111}"/>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B1AE2E32-D989-C5CA-32C8-CF7B64F473A5}"/>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4DA11720-4874-5130-EAA3-092BD31F23A1}"/>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2DCD8242-1962-973B-1D73-43DB335FD460}"/>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E832CF27-14BC-5778-01D7-A6B519405E74}"/>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3F937AD5-A7F8-4269-95E8-67412CAD011E}"/>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6D326FE0-F941-3029-9FB7-590B1324BDCC}"/>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26F5F8A8-4908-7101-02EF-4DC661CCE581}"/>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95D72F8E-B6F0-2A0A-B9E8-2B83FD06A678}"/>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3BC02EF2-0821-0DF3-9FA2-C5433F09E450}"/>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1180669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2D5011CF-1F61-50A0-E1E7-21599342992B}"/>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0814BAC2-EFF4-84AA-7B06-68637B09585F}"/>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560FE13B-773A-1C83-0F1A-C2AC33CB9B17}"/>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FEA99C6B-C3E6-4E81-81E9-303424AD5363}"/>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36C1BDFC-D709-37B2-7527-90F2854CD975}"/>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D818528A-1684-45B5-2D3D-253DFAA3D704}"/>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C6BF1629-244F-14B3-C17C-A525802CAFCB}"/>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4789A250-ABA3-C70D-EC84-9ED1F6D980C5}"/>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DC4C67F8-227F-52A8-AB6E-11DA678F9C0B}"/>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402D0743-63DA-A4D3-FF1F-37FDF275D99C}"/>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Holder 2">
            <a:extLst>
              <a:ext uri="{FF2B5EF4-FFF2-40B4-BE49-F238E27FC236}">
                <a16:creationId xmlns:a16="http://schemas.microsoft.com/office/drawing/2014/main" id="{42D33FE2-16DA-3840-5EE5-621F99272AE5}"/>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endParaRPr lang="en-US"/>
          </a:p>
        </p:txBody>
      </p:sp>
      <p:sp>
        <p:nvSpPr>
          <p:cNvPr id="13" name="Holder 3">
            <a:extLst>
              <a:ext uri="{FF2B5EF4-FFF2-40B4-BE49-F238E27FC236}">
                <a16:creationId xmlns:a16="http://schemas.microsoft.com/office/drawing/2014/main" id="{E18AA769-8BEB-1262-42A8-51929E80F6A1}"/>
              </a:ext>
            </a:extLst>
          </p:cNvPr>
          <p:cNvSpPr txBox="1">
            <a:spLocks noGrp="1"/>
          </p:cNvSpPr>
          <p:nvPr>
            <p:ph type="body" idx="1"/>
          </p:nvPr>
        </p:nvSpPr>
        <p:spPr>
          <a:xfrm>
            <a:off x="609603" y="1577340"/>
            <a:ext cx="10972800" cy="4526280"/>
          </a:xfrm>
          <a:prstGeom prst="rect">
            <a:avLst/>
          </a:prstGeom>
          <a:noFill/>
          <a:ln>
            <a:noFill/>
          </a:ln>
        </p:spPr>
        <p:txBody>
          <a:bodyPr vert="horz" wrap="square" lIns="0" tIns="0" rIns="0" bIns="0" anchor="t" anchorCtr="0" compatLnSpc="1">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Holder 4">
            <a:extLst>
              <a:ext uri="{FF2B5EF4-FFF2-40B4-BE49-F238E27FC236}">
                <a16:creationId xmlns:a16="http://schemas.microsoft.com/office/drawing/2014/main" id="{0053ED37-C52B-C8D6-449F-66DB9A656254}"/>
              </a:ext>
            </a:extLst>
          </p:cNvPr>
          <p:cNvSpPr txBox="1">
            <a:spLocks noGrp="1"/>
          </p:cNvSpPr>
          <p:nvPr>
            <p:ph type="ftr" sz="quarter" idx="3"/>
          </p:nvPr>
        </p:nvSpPr>
        <p:spPr>
          <a:xfrm>
            <a:off x="4145276" y="6377940"/>
            <a:ext cx="3901443" cy="342900"/>
          </a:xfrm>
          <a:prstGeom prst="rect">
            <a:avLst/>
          </a:prstGeom>
          <a:noFill/>
          <a:ln>
            <a:noFill/>
          </a:ln>
        </p:spPr>
        <p:txBody>
          <a:bodyPr vert="horz" wrap="square" lIns="0" tIns="0" rIns="0" bIns="0" anchor="t" anchorCtr="1" compatLnSpc="1">
            <a:spAutoFit/>
          </a:bodyPr>
          <a:lstStyle>
            <a:lvl1pPr marL="0" marR="0" lvl="0" indent="0" algn="ctr"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endParaRPr lang="en-US"/>
          </a:p>
        </p:txBody>
      </p:sp>
      <p:sp>
        <p:nvSpPr>
          <p:cNvPr id="15" name="Holder 5">
            <a:extLst>
              <a:ext uri="{FF2B5EF4-FFF2-40B4-BE49-F238E27FC236}">
                <a16:creationId xmlns:a16="http://schemas.microsoft.com/office/drawing/2014/main" id="{526631F9-1E06-6B37-1F2B-F9E4F93FDDFD}"/>
              </a:ext>
            </a:extLst>
          </p:cNvPr>
          <p:cNvSpPr txBox="1">
            <a:spLocks noGrp="1"/>
          </p:cNvSpPr>
          <p:nvPr>
            <p:ph type="dt" sz="half" idx="2"/>
          </p:nvPr>
        </p:nvSpPr>
        <p:spPr>
          <a:xfrm>
            <a:off x="609603" y="6377940"/>
            <a:ext cx="2804163" cy="342900"/>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fld id="{68242D62-EAB4-44CA-AD12-A376CAF409F0}" type="datetime1">
              <a:rPr lang="en-US"/>
              <a:pPr lvl="0"/>
              <a:t>8/30/2024</a:t>
            </a:fld>
            <a:endParaRPr lang="en-US"/>
          </a:p>
        </p:txBody>
      </p:sp>
      <p:sp>
        <p:nvSpPr>
          <p:cNvPr id="16" name="Holder 6">
            <a:extLst>
              <a:ext uri="{FF2B5EF4-FFF2-40B4-BE49-F238E27FC236}">
                <a16:creationId xmlns:a16="http://schemas.microsoft.com/office/drawing/2014/main" id="{9FF3D42D-3FCE-AA77-AC90-6027D8DAF3FD}"/>
              </a:ext>
            </a:extLst>
          </p:cNvPr>
          <p:cNvSpPr txBox="1">
            <a:spLocks noGrp="1"/>
          </p:cNvSpPr>
          <p:nvPr>
            <p:ph type="sldNum" sz="quarter" idx="4"/>
          </p:nvPr>
        </p:nvSpPr>
        <p:spPr>
          <a:xfrm>
            <a:off x="11353419" y="6473339"/>
            <a:ext cx="151132" cy="191767"/>
          </a:xfrm>
          <a:prstGeom prst="rect">
            <a:avLst/>
          </a:prstGeom>
          <a:noFill/>
          <a:ln>
            <a:noFill/>
          </a:ln>
        </p:spPr>
        <p:txBody>
          <a:bodyPr vert="horz" wrap="square" lIns="0" tIns="0" rIns="0" bIns="0" anchor="t" anchorCtr="0" compatLnSpc="1">
            <a:spAutoFit/>
          </a:bodyPr>
          <a:lstStyle>
            <a:lvl1pPr marL="38103" marR="0" lvl="0" indent="0" algn="l" defTabSz="914400" rtl="0" fontAlgn="auto" hangingPunct="1">
              <a:lnSpc>
                <a:spcPct val="100000"/>
              </a:lnSpc>
              <a:spcBef>
                <a:spcPts val="55"/>
              </a:spcBef>
              <a:spcAft>
                <a:spcPts val="0"/>
              </a:spcAft>
              <a:buNone/>
              <a:tabLst/>
              <a:defRPr lang="en-US" sz="1100" b="0" i="0" u="none" strike="noStrike" kern="1200" cap="none" spc="10" baseline="0">
                <a:solidFill>
                  <a:srgbClr val="2D936B"/>
                </a:solidFill>
                <a:uFillTx/>
                <a:latin typeface="Trebuchet MS"/>
                <a:cs typeface="Trebuchet MS"/>
              </a:defRPr>
            </a:lvl1pPr>
          </a:lstStyle>
          <a:p>
            <a:pPr lvl="0"/>
            <a:fld id="{C2A4F217-B2E5-45CB-8672-6C06467484BD}"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defTabSz="914400" rtl="0" fontAlgn="auto" hangingPunct="1">
        <a:lnSpc>
          <a:spcPct val="100000"/>
        </a:lnSpc>
        <a:spcBef>
          <a:spcPts val="0"/>
        </a:spcBef>
        <a:spcAft>
          <a:spcPts val="0"/>
        </a:spcAft>
        <a:buNone/>
        <a:tabLst/>
        <a:defRPr lang="en-US" sz="4800" b="1" i="0" u="none" strike="noStrike" kern="0" cap="none" spc="0" baseline="0">
          <a:solidFill>
            <a:srgbClr val="000000"/>
          </a:solidFill>
          <a:uFillTx/>
          <a:latin typeface="Trebuchet MS"/>
          <a:cs typeface="Trebuchet MS"/>
        </a:defRPr>
      </a:lvl1pPr>
    </p:titleStyle>
    <p:bodyStyle>
      <a:lvl1pPr marL="0" marR="0" lvl="0"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latin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AF629098-4137-8B12-0E85-0D50B36A5640}"/>
              </a:ext>
            </a:extLst>
          </p:cNvPr>
          <p:cNvGrpSpPr/>
          <p:nvPr/>
        </p:nvGrpSpPr>
        <p:grpSpPr>
          <a:xfrm>
            <a:off x="876296" y="990596"/>
            <a:ext cx="1743074" cy="1333507"/>
            <a:chOff x="876296" y="990596"/>
            <a:chExt cx="1743074" cy="1333507"/>
          </a:xfrm>
        </p:grpSpPr>
        <p:sp>
          <p:nvSpPr>
            <p:cNvPr id="3" name="object 3">
              <a:extLst>
                <a:ext uri="{FF2B5EF4-FFF2-40B4-BE49-F238E27FC236}">
                  <a16:creationId xmlns:a16="http://schemas.microsoft.com/office/drawing/2014/main" id="{089C489C-F2B8-367E-42F8-53ED5213ABDE}"/>
                </a:ext>
              </a:extLst>
            </p:cNvPr>
            <p:cNvSpPr/>
            <p:nvPr/>
          </p:nvSpPr>
          <p:spPr>
            <a:xfrm>
              <a:off x="876296" y="1266828"/>
              <a:ext cx="1228725" cy="1057275"/>
            </a:xfrm>
            <a:custGeom>
              <a:avLst/>
              <a:gdLst>
                <a:gd name="f0" fmla="val w"/>
                <a:gd name="f1" fmla="val h"/>
                <a:gd name="f2" fmla="val 0"/>
                <a:gd name="f3" fmla="val 1228725"/>
                <a:gd name="f4" fmla="val 1057275"/>
                <a:gd name="f5" fmla="val 964438"/>
                <a:gd name="f6" fmla="val 264312"/>
                <a:gd name="f7" fmla="val 528701"/>
                <a:gd name="f8" fmla="*/ f0 1 1228725"/>
                <a:gd name="f9" fmla="*/ f1 1 1057275"/>
                <a:gd name="f10" fmla="val f2"/>
                <a:gd name="f11" fmla="val f3"/>
                <a:gd name="f12" fmla="val f4"/>
                <a:gd name="f13" fmla="+- f12 0 f10"/>
                <a:gd name="f14" fmla="+- f11 0 f10"/>
                <a:gd name="f15" fmla="*/ f14 1 1228725"/>
                <a:gd name="f16" fmla="*/ f13 1 1057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28725" h="1057275">
                  <a:moveTo>
                    <a:pt x="f5" y="f2"/>
                  </a:moveTo>
                  <a:lnTo>
                    <a:pt x="f6" y="f2"/>
                  </a:lnTo>
                  <a:lnTo>
                    <a:pt x="f2" y="f7"/>
                  </a:lnTo>
                  <a:lnTo>
                    <a:pt x="f6" y="f4"/>
                  </a:lnTo>
                  <a:lnTo>
                    <a:pt x="f5" y="f4"/>
                  </a:lnTo>
                  <a:lnTo>
                    <a:pt x="f3" y="f7"/>
                  </a:lnTo>
                  <a:lnTo>
                    <a:pt x="f5" y="f2"/>
                  </a:lnTo>
                  <a:close/>
                </a:path>
              </a:pathLst>
            </a:custGeom>
            <a:solidFill>
              <a:srgbClr val="5FCAE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6CC19BCC-34FF-EBAF-9A82-4346FF6E3D77}"/>
                </a:ext>
              </a:extLst>
            </p:cNvPr>
            <p:cNvSpPr/>
            <p:nvPr/>
          </p:nvSpPr>
          <p:spPr>
            <a:xfrm>
              <a:off x="1971674" y="990596"/>
              <a:ext cx="647696" cy="561971"/>
            </a:xfrm>
            <a:custGeom>
              <a:avLst/>
              <a:gdLst>
                <a:gd name="f0" fmla="val w"/>
                <a:gd name="f1" fmla="val h"/>
                <a:gd name="f2" fmla="val 0"/>
                <a:gd name="f3" fmla="val 647700"/>
                <a:gd name="f4" fmla="val 561975"/>
                <a:gd name="f5" fmla="val 507238"/>
                <a:gd name="f6" fmla="val 140462"/>
                <a:gd name="f7" fmla="val 280924"/>
                <a:gd name="f8" fmla="*/ f0 1 647700"/>
                <a:gd name="f9" fmla="*/ f1 1 561975"/>
                <a:gd name="f10" fmla="val f2"/>
                <a:gd name="f11" fmla="val f3"/>
                <a:gd name="f12" fmla="val f4"/>
                <a:gd name="f13" fmla="+- f12 0 f10"/>
                <a:gd name="f14" fmla="+- f11 0 f10"/>
                <a:gd name="f15" fmla="*/ f14 1 647700"/>
                <a:gd name="f16" fmla="*/ f13 1 5619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647700" h="561975">
                  <a:moveTo>
                    <a:pt x="f5" y="f2"/>
                  </a:moveTo>
                  <a:lnTo>
                    <a:pt x="f6" y="f2"/>
                  </a:lnTo>
                  <a:lnTo>
                    <a:pt x="f2" y="f7"/>
                  </a:lnTo>
                  <a:lnTo>
                    <a:pt x="f6" y="f4"/>
                  </a:lnTo>
                  <a:lnTo>
                    <a:pt x="f5" y="f4"/>
                  </a:lnTo>
                  <a:lnTo>
                    <a:pt x="f3" y="f7"/>
                  </a:lnTo>
                  <a:lnTo>
                    <a:pt x="f5"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5" name="object 5">
            <a:extLst>
              <a:ext uri="{FF2B5EF4-FFF2-40B4-BE49-F238E27FC236}">
                <a16:creationId xmlns:a16="http://schemas.microsoft.com/office/drawing/2014/main" id="{ABD29475-A97D-C6C4-1F25-04A8A4F2F9C4}"/>
              </a:ext>
            </a:extLst>
          </p:cNvPr>
          <p:cNvSpPr/>
          <p:nvPr/>
        </p:nvSpPr>
        <p:spPr>
          <a:xfrm>
            <a:off x="3752853" y="1190621"/>
            <a:ext cx="1666878" cy="1438278"/>
          </a:xfrm>
          <a:custGeom>
            <a:avLst/>
            <a:gdLst>
              <a:gd name="f0" fmla="val w"/>
              <a:gd name="f1" fmla="val h"/>
              <a:gd name="f2" fmla="val 0"/>
              <a:gd name="f3" fmla="val 1666875"/>
              <a:gd name="f4" fmla="val 1438275"/>
              <a:gd name="f5" fmla="val 1307338"/>
              <a:gd name="f6" fmla="val 359537"/>
              <a:gd name="f7" fmla="val 719074"/>
              <a:gd name="f8" fmla="*/ f0 1 1666875"/>
              <a:gd name="f9" fmla="*/ f1 1 1438275"/>
              <a:gd name="f10" fmla="val f2"/>
              <a:gd name="f11" fmla="val f3"/>
              <a:gd name="f12" fmla="val f4"/>
              <a:gd name="f13" fmla="+- f12 0 f10"/>
              <a:gd name="f14" fmla="+- f11 0 f10"/>
              <a:gd name="f15" fmla="*/ f14 1 1666875"/>
              <a:gd name="f16" fmla="*/ f13 1 1438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666875" h="1438275">
                <a:moveTo>
                  <a:pt x="f5" y="f2"/>
                </a:moveTo>
                <a:lnTo>
                  <a:pt x="f6" y="f2"/>
                </a:lnTo>
                <a:lnTo>
                  <a:pt x="f2" y="f7"/>
                </a:lnTo>
                <a:lnTo>
                  <a:pt x="f6" y="f4"/>
                </a:lnTo>
                <a:lnTo>
                  <a:pt x="f5" y="f4"/>
                </a:lnTo>
                <a:lnTo>
                  <a:pt x="f3" y="f7"/>
                </a:lnTo>
                <a:lnTo>
                  <a:pt x="f5" y="f2"/>
                </a:lnTo>
                <a:close/>
              </a:path>
            </a:pathLst>
          </a:custGeom>
          <a:solidFill>
            <a:srgbClr val="42D0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C2B210E2-974A-FBCC-98C7-EA6F315FF890}"/>
              </a:ext>
            </a:extLst>
          </p:cNvPr>
          <p:cNvSpPr/>
          <p:nvPr/>
        </p:nvSpPr>
        <p:spPr>
          <a:xfrm>
            <a:off x="3800475" y="5229225"/>
            <a:ext cx="723903" cy="619121"/>
          </a:xfrm>
          <a:custGeom>
            <a:avLst/>
            <a:gdLst>
              <a:gd name="f0" fmla="val w"/>
              <a:gd name="f1" fmla="val h"/>
              <a:gd name="f2" fmla="val 0"/>
              <a:gd name="f3" fmla="val 723900"/>
              <a:gd name="f4" fmla="val 619125"/>
              <a:gd name="f5" fmla="val 569087"/>
              <a:gd name="f6" fmla="val 154812"/>
              <a:gd name="f7" fmla="val 309625"/>
              <a:gd name="f8" fmla="*/ f0 1 723900"/>
              <a:gd name="f9" fmla="*/ f1 1 619125"/>
              <a:gd name="f10" fmla="val f2"/>
              <a:gd name="f11" fmla="val f3"/>
              <a:gd name="f12" fmla="val f4"/>
              <a:gd name="f13" fmla="+- f12 0 f10"/>
              <a:gd name="f14" fmla="+- f11 0 f10"/>
              <a:gd name="f15" fmla="*/ f14 1 723900"/>
              <a:gd name="f16" fmla="*/ f13 1 61912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723900" h="619125">
                <a:moveTo>
                  <a:pt x="f5" y="f2"/>
                </a:moveTo>
                <a:lnTo>
                  <a:pt x="f6" y="f2"/>
                </a:lnTo>
                <a:lnTo>
                  <a:pt x="f2" y="f7"/>
                </a:lnTo>
                <a:lnTo>
                  <a:pt x="f6" y="f4"/>
                </a:lnTo>
                <a:lnTo>
                  <a:pt x="f5" y="f4"/>
                </a:lnTo>
                <a:lnTo>
                  <a:pt x="f3" y="f7"/>
                </a:lnTo>
                <a:lnTo>
                  <a:pt x="f5"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13202F35-1DA3-D0EB-8312-1F72EBE319C8}"/>
              </a:ext>
            </a:extLst>
          </p:cNvPr>
          <p:cNvSpPr txBox="1">
            <a:spLocks noGrp="1"/>
          </p:cNvSpPr>
          <p:nvPr>
            <p:ph type="title"/>
          </p:nvPr>
        </p:nvSpPr>
        <p:spPr>
          <a:xfrm>
            <a:off x="210970" y="562109"/>
            <a:ext cx="9982203" cy="632225"/>
          </a:xfrm>
          <a:prstGeom prst="rect">
            <a:avLst/>
          </a:prstGeom>
          <a:noFill/>
          <a:ln>
            <a:noFill/>
          </a:ln>
        </p:spPr>
        <p:txBody>
          <a:bodyPr vert="horz" wrap="square" lIns="0" tIns="16514" rIns="0" bIns="0" anchor="t" anchorCtr="0" compatLnSpc="1">
            <a:spAutoFit/>
          </a:bodyPr>
          <a:lstStyle/>
          <a:p>
            <a:pPr marL="3213731" lvl="0">
              <a:spcBef>
                <a:spcPts val="130"/>
              </a:spcBef>
            </a:pPr>
            <a:r>
              <a:rPr lang="en-US" sz="2000">
                <a:solidFill>
                  <a:srgbClr val="0F0F0F"/>
                </a:solidFill>
                <a:latin typeface="Castellar" pitchFamily="18"/>
                <a:cs typeface="Times New Roman" pitchFamily="18"/>
              </a:rPr>
              <a:t>Employee Data Analysis using Excel </a:t>
            </a:r>
            <a:br>
              <a:rPr lang="en-US" sz="2000">
                <a:solidFill>
                  <a:srgbClr val="0F0F0F"/>
                </a:solidFill>
                <a:latin typeface="Castellar" pitchFamily="18"/>
              </a:rPr>
            </a:br>
            <a:endParaRPr lang="en-US" sz="2000" b="0" spc="15">
              <a:latin typeface="Castellar" pitchFamily="18"/>
            </a:endParaRPr>
          </a:p>
        </p:txBody>
      </p:sp>
      <p:pic>
        <p:nvPicPr>
          <p:cNvPr id="8" name="object 9">
            <a:extLst>
              <a:ext uri="{FF2B5EF4-FFF2-40B4-BE49-F238E27FC236}">
                <a16:creationId xmlns:a16="http://schemas.microsoft.com/office/drawing/2014/main" id="{54AEDBCE-4C38-7D2E-829A-AD2D83FDDA9E}"/>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1">
            <a:extLst>
              <a:ext uri="{FF2B5EF4-FFF2-40B4-BE49-F238E27FC236}">
                <a16:creationId xmlns:a16="http://schemas.microsoft.com/office/drawing/2014/main" id="{7CF61BB3-B1A9-3D15-0859-636791657017}"/>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033936CD-B6E0-41AA-B106-D58E585C7D74}"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1</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3">
            <a:extLst>
              <a:ext uri="{FF2B5EF4-FFF2-40B4-BE49-F238E27FC236}">
                <a16:creationId xmlns:a16="http://schemas.microsoft.com/office/drawing/2014/main" id="{D1F05240-B6CE-1BF0-DBA5-BDA9D17FFD70}"/>
              </a:ext>
            </a:extLst>
          </p:cNvPr>
          <p:cNvSpPr txBox="1"/>
          <p:nvPr/>
        </p:nvSpPr>
        <p:spPr>
          <a:xfrm>
            <a:off x="1276292" y="2901418"/>
            <a:ext cx="9077422" cy="224677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000000"/>
                </a:solidFill>
                <a:uFillTx/>
                <a:latin typeface="Arial Rounded MT Bold" pitchFamily="34"/>
              </a:rPr>
              <a:t>STUDENT NAME : </a:t>
            </a:r>
            <a:r>
              <a:rPr lang="en-IN" sz="2000" b="1" i="0" u="none" strike="noStrike" kern="1200" cap="none" spc="0" baseline="0">
                <a:solidFill>
                  <a:srgbClr val="000000"/>
                </a:solidFill>
                <a:uFillTx/>
                <a:latin typeface="Arial Rounded MT Bold" pitchFamily="34"/>
              </a:rPr>
              <a:t>PAVITHRA.P</a:t>
            </a:r>
            <a:endParaRPr lang="en-US" sz="2000" b="1" i="0" u="none" strike="noStrike" kern="1200" cap="none" spc="0" baseline="0">
              <a:solidFill>
                <a:srgbClr val="000000"/>
              </a:solidFill>
              <a:uFillTx/>
              <a:latin typeface="Arial Rounded MT Bold"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1" i="0" u="none" strike="noStrike" kern="1200" cap="none" spc="0" baseline="0">
              <a:solidFill>
                <a:srgbClr val="000000"/>
              </a:solidFill>
              <a:uFillTx/>
              <a:latin typeface="Arial Rounded MT Bold"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000000"/>
                </a:solidFill>
                <a:uFillTx/>
                <a:latin typeface="Arial Rounded MT Bold" pitchFamily="34"/>
              </a:rPr>
              <a:t>REGISTER NO     :2213</a:t>
            </a:r>
            <a:r>
              <a:rPr lang="en-IN" sz="2000" b="1" i="0" u="none" strike="noStrike" kern="1200" cap="none" spc="0" baseline="0">
                <a:solidFill>
                  <a:srgbClr val="000000"/>
                </a:solidFill>
                <a:uFillTx/>
                <a:latin typeface="Arial Rounded MT Bold" pitchFamily="34"/>
              </a:rPr>
              <a:t>391036032</a:t>
            </a:r>
            <a:endParaRPr lang="en-US" sz="2000" b="1" i="0" u="none" strike="noStrike" kern="1200" cap="none" spc="0" baseline="0">
              <a:solidFill>
                <a:srgbClr val="000000"/>
              </a:solidFill>
              <a:uFillTx/>
              <a:latin typeface="Arial Rounded MT Bold"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1" i="0" u="none" strike="noStrike" kern="1200" cap="none" spc="0" baseline="0">
              <a:solidFill>
                <a:srgbClr val="000000"/>
              </a:solidFill>
              <a:uFillTx/>
              <a:latin typeface="Arial Rounded MT Bold"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000000"/>
                </a:solidFill>
                <a:uFillTx/>
                <a:latin typeface="Arial Rounded MT Bold" pitchFamily="34"/>
              </a:rPr>
              <a:t>DEPARTMENT     :B.COM(GENE</a:t>
            </a:r>
            <a:r>
              <a:rPr lang="en-IN" sz="2000" b="1" i="0" u="none" strike="noStrike" kern="1200" cap="none" spc="0" baseline="0">
                <a:solidFill>
                  <a:srgbClr val="000000"/>
                </a:solidFill>
                <a:uFillTx/>
                <a:latin typeface="Arial Rounded MT Bold" pitchFamily="34"/>
              </a:rPr>
              <a:t>RAL)</a:t>
            </a:r>
            <a:endParaRPr lang="en-US" sz="2000" b="1" i="0" u="none" strike="noStrike" kern="1200" cap="none" spc="0" baseline="0">
              <a:solidFill>
                <a:srgbClr val="000000"/>
              </a:solidFill>
              <a:uFillTx/>
              <a:latin typeface="Arial Rounded MT Bold"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000000"/>
                </a:solidFill>
                <a:uFillTx/>
                <a:latin typeface="Arial Rounded MT Bold" pitchFamily="34"/>
              </a:rPr>
              <a:t>COLLEGE             : QU</a:t>
            </a:r>
            <a:r>
              <a:rPr lang="en-IN" sz="2000" b="1" i="0" u="none" strike="noStrike" kern="1200" cap="none" spc="0" baseline="0">
                <a:solidFill>
                  <a:srgbClr val="000000"/>
                </a:solidFill>
                <a:uFillTx/>
                <a:latin typeface="Arial Rounded MT Bold" pitchFamily="34"/>
              </a:rPr>
              <a:t>EEN MARY’S </a:t>
            </a:r>
            <a:r>
              <a:rPr lang="en-US" sz="2000" b="1" i="0" u="none" strike="noStrike" kern="1200" cap="none" spc="0" baseline="0">
                <a:solidFill>
                  <a:srgbClr val="000000"/>
                </a:solidFill>
                <a:uFillTx/>
                <a:latin typeface="Arial Rounded MT Bold" pitchFamily="34"/>
              </a:rPr>
              <a:t>COLLEGE</a:t>
            </a:r>
            <a:r>
              <a:rPr lang="en-IN" sz="2000" b="1" i="0" u="none" strike="noStrike" kern="1200" cap="none" spc="0" baseline="0">
                <a:solidFill>
                  <a:srgbClr val="000000"/>
                </a:solidFill>
                <a:uFillTx/>
                <a:latin typeface="Arial Rounded MT Bold" pitchFamily="34"/>
              </a:rPr>
              <a:t>(A)</a:t>
            </a:r>
            <a:endParaRPr lang="en-US" sz="2000" b="1" i="0" u="none" strike="noStrike" kern="1200" cap="none" spc="0" baseline="0">
              <a:solidFill>
                <a:srgbClr val="000000"/>
              </a:solidFill>
              <a:uFillTx/>
              <a:latin typeface="Arial Rounded MT Bold"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000000"/>
                </a:solidFill>
                <a:uFillTx/>
                <a:latin typeface="Castellar" pitchFamily="18"/>
              </a:rPr>
              <a:t>          </a:t>
            </a:r>
            <a:endParaRPr lang="en-IN" sz="2000" b="1" i="0" u="none" strike="noStrike" kern="1200" cap="none" spc="0" baseline="0">
              <a:solidFill>
                <a:srgbClr val="000000"/>
              </a:solidFill>
              <a:uFillTx/>
              <a:latin typeface="Castellar" pitchFamily="18"/>
            </a:endParaRPr>
          </a:p>
        </p:txBody>
      </p:sp>
      <p:sp>
        <p:nvSpPr>
          <p:cNvPr id="11" name="TextBox 7">
            <a:extLst>
              <a:ext uri="{FF2B5EF4-FFF2-40B4-BE49-F238E27FC236}">
                <a16:creationId xmlns:a16="http://schemas.microsoft.com/office/drawing/2014/main" id="{09C8FDD2-6D89-6551-BAC4-56993A1D2F14}"/>
              </a:ext>
            </a:extLst>
          </p:cNvPr>
          <p:cNvSpPr txBox="1"/>
          <p:nvPr/>
        </p:nvSpPr>
        <p:spPr>
          <a:xfrm>
            <a:off x="5188259" y="2523808"/>
            <a:ext cx="1828800" cy="182880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3E8A4275-93B1-251D-30A4-A8FEC1205E6D}"/>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3" name="object 6">
            <a:extLst>
              <a:ext uri="{FF2B5EF4-FFF2-40B4-BE49-F238E27FC236}">
                <a16:creationId xmlns:a16="http://schemas.microsoft.com/office/drawing/2014/main" id="{6C69A773-6734-0848-5C3D-E71616A6AEF7}"/>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4" name="object 9">
            <a:extLst>
              <a:ext uri="{FF2B5EF4-FFF2-40B4-BE49-F238E27FC236}">
                <a16:creationId xmlns:a16="http://schemas.microsoft.com/office/drawing/2014/main" id="{BE85D0C3-F3DF-C8E0-B253-D1ED667C2DBD}"/>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F6EC48E1-0CC8-494C-BF9B-956123F85636}" type="slidenum">
              <a:t>10</a:t>
            </a:fld>
            <a:endParaRPr lang="en-US" sz="1100" b="0" i="0" u="none" strike="noStrike" kern="1200" cap="none" spc="0" baseline="0">
              <a:solidFill>
                <a:srgbClr val="000000"/>
              </a:solidFill>
              <a:uFillTx/>
              <a:latin typeface="Trebuchet MS"/>
              <a:cs typeface="Trebuchet MS"/>
            </a:endParaRPr>
          </a:p>
        </p:txBody>
      </p:sp>
      <p:sp>
        <p:nvSpPr>
          <p:cNvPr id="5" name="object 8">
            <a:extLst>
              <a:ext uri="{FF2B5EF4-FFF2-40B4-BE49-F238E27FC236}">
                <a16:creationId xmlns:a16="http://schemas.microsoft.com/office/drawing/2014/main" id="{28E2D79B-80FC-B3E7-05FD-5F55BA2608E5}"/>
              </a:ext>
            </a:extLst>
          </p:cNvPr>
          <p:cNvSpPr txBox="1"/>
          <p:nvPr/>
        </p:nvSpPr>
        <p:spPr>
          <a:xfrm>
            <a:off x="4419596" y="302968"/>
            <a:ext cx="3303900" cy="444352"/>
          </a:xfrm>
          <a:prstGeom prst="rect">
            <a:avLst/>
          </a:prstGeom>
          <a:noFill/>
          <a:ln cap="flat">
            <a:noFill/>
          </a:ln>
        </p:spPr>
        <p:txBody>
          <a:bodyPr vert="horz" wrap="square" lIns="0" tIns="13331" rIns="0" bIns="0" anchor="t" anchorCtr="0" compatLnSpc="1">
            <a:spAutoFit/>
          </a:bodyPr>
          <a:lstStyle/>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2800" b="1" i="0" u="none" strike="noStrike" kern="1200" cap="none" spc="15" baseline="0">
                <a:solidFill>
                  <a:srgbClr val="000000"/>
                </a:solidFill>
                <a:uFillTx/>
                <a:latin typeface="Castellar" pitchFamily="18"/>
                <a:cs typeface="Trebuchet MS"/>
              </a:rPr>
              <a:t> </a:t>
            </a:r>
            <a:r>
              <a:rPr lang="en-US" sz="2800" b="1" i="0" u="sng" strike="noStrike" kern="1200" cap="none" spc="15" baseline="0">
                <a:solidFill>
                  <a:srgbClr val="000000"/>
                </a:solidFill>
                <a:uFillTx/>
                <a:latin typeface="Castellar" pitchFamily="18"/>
                <a:cs typeface="Trebuchet MS"/>
              </a:rPr>
              <a:t>M</a:t>
            </a:r>
            <a:r>
              <a:rPr lang="en-US" sz="2800" b="1" i="0" u="sng" strike="noStrike" kern="1200" cap="none" spc="0" baseline="0">
                <a:solidFill>
                  <a:srgbClr val="000000"/>
                </a:solidFill>
                <a:uFillTx/>
                <a:latin typeface="Castellar" pitchFamily="18"/>
                <a:cs typeface="Trebuchet MS"/>
              </a:rPr>
              <a:t>O</a:t>
            </a:r>
            <a:r>
              <a:rPr lang="en-US" sz="2800" b="1" i="0" u="sng" strike="noStrike" kern="1200" cap="none" spc="-15" baseline="0">
                <a:solidFill>
                  <a:srgbClr val="000000"/>
                </a:solidFill>
                <a:uFillTx/>
                <a:latin typeface="Castellar" pitchFamily="18"/>
                <a:cs typeface="Trebuchet MS"/>
              </a:rPr>
              <a:t>D</a:t>
            </a:r>
            <a:r>
              <a:rPr lang="en-US" sz="2800" b="1" i="0" u="sng" strike="noStrike" kern="1200" cap="none" spc="-35" baseline="0">
                <a:solidFill>
                  <a:srgbClr val="000000"/>
                </a:solidFill>
                <a:uFillTx/>
                <a:latin typeface="Castellar" pitchFamily="18"/>
                <a:cs typeface="Trebuchet MS"/>
              </a:rPr>
              <a:t>E</a:t>
            </a:r>
            <a:r>
              <a:rPr lang="en-US" sz="2800" b="1" i="0" u="sng" strike="noStrike" kern="1200" cap="none" spc="-30" baseline="0">
                <a:solidFill>
                  <a:srgbClr val="000000"/>
                </a:solidFill>
                <a:uFillTx/>
                <a:latin typeface="Castellar" pitchFamily="18"/>
                <a:cs typeface="Trebuchet MS"/>
              </a:rPr>
              <a:t>LL</a:t>
            </a:r>
            <a:r>
              <a:rPr lang="en-US" sz="2800" b="1" i="0" u="sng" strike="noStrike" kern="1200" cap="none" spc="-5" baseline="0">
                <a:solidFill>
                  <a:srgbClr val="000000"/>
                </a:solidFill>
                <a:uFillTx/>
                <a:latin typeface="Castellar" pitchFamily="18"/>
                <a:cs typeface="Trebuchet MS"/>
              </a:rPr>
              <a:t>I</a:t>
            </a:r>
            <a:r>
              <a:rPr lang="en-US" sz="2800" b="1" i="0" u="sng" strike="noStrike" kern="1200" cap="none" spc="30" baseline="0">
                <a:solidFill>
                  <a:srgbClr val="000000"/>
                </a:solidFill>
                <a:uFillTx/>
                <a:latin typeface="Castellar" pitchFamily="18"/>
                <a:cs typeface="Trebuchet MS"/>
              </a:rPr>
              <a:t>N</a:t>
            </a:r>
            <a:r>
              <a:rPr lang="en-US" sz="2800" b="1" i="0" u="sng" strike="noStrike" kern="1200" cap="none" spc="5" baseline="0">
                <a:solidFill>
                  <a:srgbClr val="000000"/>
                </a:solidFill>
                <a:uFillTx/>
                <a:latin typeface="Castellar" pitchFamily="18"/>
                <a:cs typeface="Trebuchet MS"/>
              </a:rPr>
              <a:t>G</a:t>
            </a:r>
            <a:endParaRPr lang="en-US" sz="2800" b="0" i="0" u="sng" strike="noStrike" kern="1200" cap="none" spc="0" baseline="0">
              <a:solidFill>
                <a:srgbClr val="000000"/>
              </a:solidFill>
              <a:uFillTx/>
              <a:latin typeface="Castellar" pitchFamily="18"/>
              <a:cs typeface="Trebuchet MS"/>
            </a:endParaRPr>
          </a:p>
        </p:txBody>
      </p:sp>
      <p:sp>
        <p:nvSpPr>
          <p:cNvPr id="6" name="TextBox 2">
            <a:extLst>
              <a:ext uri="{FF2B5EF4-FFF2-40B4-BE49-F238E27FC236}">
                <a16:creationId xmlns:a16="http://schemas.microsoft.com/office/drawing/2014/main" id="{C26265F2-A108-42C9-B57E-CBFCC4D1C4C3}"/>
              </a:ext>
            </a:extLst>
          </p:cNvPr>
          <p:cNvSpPr txBox="1"/>
          <p:nvPr/>
        </p:nvSpPr>
        <p:spPr>
          <a:xfrm>
            <a:off x="152403" y="772210"/>
            <a:ext cx="10439403" cy="563231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sng" strike="noStrike" kern="1200" cap="none" spc="0" baseline="0">
                <a:solidFill>
                  <a:srgbClr val="000000"/>
                </a:solidFill>
                <a:uFillTx/>
                <a:latin typeface="Calibri"/>
              </a:rPr>
              <a:t>DATA COLLECTION </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a:rPr>
              <a:t>Downloaded the employee data performance from EDUNET DASHBOARD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sng" strike="noStrike" kern="1200" cap="none" spc="0" baseline="0">
                <a:solidFill>
                  <a:srgbClr val="000000"/>
                </a:solidFill>
                <a:uFillTx/>
                <a:latin typeface="Calibri"/>
              </a:rPr>
              <a:t>FEATURE COLLECTION </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a:rPr>
              <a:t>IDENTIFIED EACH FEATURE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sng" strike="noStrike" kern="1200" cap="none" spc="0" baseline="0">
                <a:solidFill>
                  <a:srgbClr val="000000"/>
                </a:solidFill>
                <a:uFillTx/>
                <a:latin typeface="Calibri"/>
              </a:rPr>
              <a:t>DATA CLEANING </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a:rPr>
              <a:t> Identified the missing values.</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a:rPr>
              <a:t>Filtered the missing values.</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sng" strike="noStrike" kern="1200" cap="none" spc="0" baseline="0">
                <a:solidFill>
                  <a:srgbClr val="000000"/>
                </a:solidFill>
                <a:uFillTx/>
                <a:latin typeface="Calibri"/>
              </a:rPr>
              <a:t>PERFORMANCE LEVEL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sng" strike="noStrike" kern="1200" cap="none" spc="0" baseline="0">
                <a:solidFill>
                  <a:srgbClr val="000000"/>
                </a:solidFill>
                <a:uFillTx/>
                <a:latin typeface="Calibri"/>
              </a:rPr>
              <a:t>SUMMARY</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a:rPr>
              <a:t>PIVOT TABLE </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a:rPr>
              <a:t>PIE CHART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sng" strike="noStrike" kern="1200" cap="none" spc="0" baseline="0">
                <a:solidFill>
                  <a:srgbClr val="000000"/>
                </a:solidFill>
                <a:uFillTx/>
                <a:latin typeface="Calibri"/>
              </a:rPr>
              <a:t>VISUALIZATION</a:t>
            </a:r>
            <a:r>
              <a:rPr lang="en-US" sz="1800" b="1" i="0" u="none" strike="noStrike" kern="1200" cap="none" spc="0" baseline="0">
                <a:solidFill>
                  <a:srgbClr val="000000"/>
                </a:solidFill>
                <a:uFillTx/>
                <a:latin typeface="Calibri"/>
              </a:rPr>
              <a:t> </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a:rPr>
              <a:t> GRAPH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0" u="none" strike="noStrike" kern="1200" cap="none" spc="0" baseline="0">
              <a:solidFill>
                <a:srgbClr val="000000"/>
              </a:solidFill>
              <a:uFillTx/>
              <a:latin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AAC91AEB-D8D3-FE60-A05E-DD3E12DED146}"/>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3" name="object 6">
            <a:extLst>
              <a:ext uri="{FF2B5EF4-FFF2-40B4-BE49-F238E27FC236}">
                <a16:creationId xmlns:a16="http://schemas.microsoft.com/office/drawing/2014/main" id="{BD7C1266-2D83-0EE1-20CD-C1B20E961F6A}"/>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4" name="object 7">
            <a:extLst>
              <a:ext uri="{FF2B5EF4-FFF2-40B4-BE49-F238E27FC236}">
                <a16:creationId xmlns:a16="http://schemas.microsoft.com/office/drawing/2014/main" id="{41DD6F30-49F6-B24F-F6D9-386FCDFB4663}"/>
              </a:ext>
            </a:extLst>
          </p:cNvPr>
          <p:cNvSpPr txBox="1">
            <a:spLocks noGrp="1"/>
          </p:cNvSpPr>
          <p:nvPr>
            <p:ph type="title"/>
          </p:nvPr>
        </p:nvSpPr>
        <p:spPr>
          <a:xfrm>
            <a:off x="4495803" y="533396"/>
            <a:ext cx="3124203" cy="629015"/>
          </a:xfrm>
          <a:prstGeom prst="rect">
            <a:avLst/>
          </a:prstGeom>
          <a:noFill/>
          <a:ln>
            <a:noFill/>
          </a:ln>
        </p:spPr>
        <p:txBody>
          <a:bodyPr vert="horz" wrap="square" lIns="0" tIns="13331" rIns="0" bIns="0" anchor="t" anchorCtr="0" compatLnSpc="1">
            <a:spAutoFit/>
          </a:bodyPr>
          <a:lstStyle/>
          <a:p>
            <a:pPr marL="12701" lvl="0">
              <a:spcBef>
                <a:spcPts val="105"/>
              </a:spcBef>
            </a:pPr>
            <a:r>
              <a:rPr lang="en-US" sz="4000">
                <a:solidFill>
                  <a:srgbClr val="C00000"/>
                </a:solidFill>
                <a:latin typeface="Castellar" pitchFamily="18"/>
              </a:rPr>
              <a:t>R</a:t>
            </a:r>
            <a:r>
              <a:rPr lang="en-US" sz="4000" spc="-40">
                <a:solidFill>
                  <a:srgbClr val="C00000"/>
                </a:solidFill>
                <a:latin typeface="Castellar" pitchFamily="18"/>
              </a:rPr>
              <a:t>E</a:t>
            </a:r>
            <a:r>
              <a:rPr lang="en-US" sz="4000" spc="15">
                <a:solidFill>
                  <a:srgbClr val="C00000"/>
                </a:solidFill>
                <a:latin typeface="Castellar" pitchFamily="18"/>
              </a:rPr>
              <a:t>S</a:t>
            </a:r>
            <a:r>
              <a:rPr lang="en-US" sz="4000" spc="-30">
                <a:solidFill>
                  <a:srgbClr val="C00000"/>
                </a:solidFill>
                <a:latin typeface="Castellar" pitchFamily="18"/>
              </a:rPr>
              <a:t>U</a:t>
            </a:r>
            <a:r>
              <a:rPr lang="en-US" sz="4000" spc="-405">
                <a:solidFill>
                  <a:srgbClr val="C00000"/>
                </a:solidFill>
                <a:latin typeface="Castellar" pitchFamily="18"/>
              </a:rPr>
              <a:t>L</a:t>
            </a:r>
            <a:r>
              <a:rPr lang="en-US" sz="4000">
                <a:solidFill>
                  <a:srgbClr val="C00000"/>
                </a:solidFill>
                <a:latin typeface="Castellar" pitchFamily="18"/>
              </a:rPr>
              <a:t>TS</a:t>
            </a:r>
          </a:p>
        </p:txBody>
      </p:sp>
      <p:sp>
        <p:nvSpPr>
          <p:cNvPr id="5" name="object 9">
            <a:extLst>
              <a:ext uri="{FF2B5EF4-FFF2-40B4-BE49-F238E27FC236}">
                <a16:creationId xmlns:a16="http://schemas.microsoft.com/office/drawing/2014/main" id="{A3AF039A-E77E-D76B-FDCB-3590282125F7}"/>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26D301D6-D102-4009-8427-2EE48CF4FA45}" type="slidenum">
              <a:t>11</a:t>
            </a:fld>
            <a:endParaRPr lang="en-US" sz="1100" b="0" i="0" u="none" strike="noStrike" kern="1200" cap="none" spc="0" baseline="0">
              <a:solidFill>
                <a:srgbClr val="000000"/>
              </a:solidFill>
              <a:uFillTx/>
              <a:latin typeface="Trebuchet MS"/>
              <a:cs typeface="Trebuchet MS"/>
            </a:endParaRPr>
          </a:p>
        </p:txBody>
      </p:sp>
      <p:graphicFrame>
        <p:nvGraphicFramePr>
          <p:cNvPr id="6" name="Chart 7">
            <a:extLst>
              <a:ext uri="{FF2B5EF4-FFF2-40B4-BE49-F238E27FC236}">
                <a16:creationId xmlns:a16="http://schemas.microsoft.com/office/drawing/2014/main" id="{A05EE314-9C6E-2962-817C-DAEAA0C49F87}"/>
              </a:ext>
            </a:extLst>
          </p:cNvPr>
          <p:cNvGraphicFramePr/>
          <p:nvPr/>
        </p:nvGraphicFramePr>
        <p:xfrm>
          <a:off x="1956889" y="1162421"/>
          <a:ext cx="7993584" cy="491453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F893E-A929-9E49-F1EA-AE584BDE50FC}"/>
              </a:ext>
            </a:extLst>
          </p:cNvPr>
          <p:cNvSpPr txBox="1">
            <a:spLocks noGrp="1"/>
          </p:cNvSpPr>
          <p:nvPr>
            <p:ph type="title"/>
          </p:nvPr>
        </p:nvSpPr>
        <p:spPr>
          <a:xfrm>
            <a:off x="4190996" y="457200"/>
            <a:ext cx="10681334" cy="553998"/>
          </a:xfrm>
          <a:prstGeom prst="rect">
            <a:avLst/>
          </a:prstGeom>
          <a:noFill/>
          <a:ln>
            <a:noFill/>
          </a:ln>
        </p:spPr>
        <p:txBody>
          <a:bodyPr vert="horz" wrap="square" lIns="0" tIns="0" rIns="0" bIns="0" anchor="t" anchorCtr="0" compatLnSpc="1">
            <a:spAutoFit/>
          </a:bodyPr>
          <a:lstStyle/>
          <a:p>
            <a:pPr lvl="0"/>
            <a:r>
              <a:rPr lang="en-US" sz="3600" u="sng">
                <a:latin typeface="Castellar" pitchFamily="18"/>
                <a:cs typeface="Times New Roman" pitchFamily="18"/>
              </a:rPr>
              <a:t>conclusion</a:t>
            </a:r>
            <a:endParaRPr lang="en-IN" sz="3600" u="sng">
              <a:latin typeface="Castellar" pitchFamily="18"/>
              <a:cs typeface="Times New Roman" pitchFamily="18"/>
            </a:endParaRPr>
          </a:p>
        </p:txBody>
      </p:sp>
      <p:sp>
        <p:nvSpPr>
          <p:cNvPr id="3" name="TextBox 2">
            <a:extLst>
              <a:ext uri="{FF2B5EF4-FFF2-40B4-BE49-F238E27FC236}">
                <a16:creationId xmlns:a16="http://schemas.microsoft.com/office/drawing/2014/main" id="{B06EF287-6A0D-C13D-4EA0-BBD08F460163}"/>
              </a:ext>
            </a:extLst>
          </p:cNvPr>
          <p:cNvSpPr txBox="1"/>
          <p:nvPr/>
        </p:nvSpPr>
        <p:spPr>
          <a:xfrm>
            <a:off x="914400" y="1524003"/>
            <a:ext cx="10287000" cy="406265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000000"/>
                </a:solidFill>
                <a:uFillTx/>
                <a:latin typeface="Castellar" pitchFamily="18"/>
              </a:rPr>
              <a:t>EMPLOYEE PERFORMANCE ANALYSIS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0" b="0" i="0" u="none" strike="noStrike" kern="1200" cap="none" spc="0" baseline="0">
                <a:solidFill>
                  <a:srgbClr val="1F497D"/>
                </a:solidFill>
                <a:uFillTx/>
                <a:latin typeface="Arial Rounded MT Bold" pitchFamily="34"/>
              </a:rPr>
              <a:t>BY COMPARING THE PERFORMANCE OF THE EMPLOYEES. THE EMPLOYEES ARE HIGHER IN NUMBER. THERE ARE MORE PEOPLE IN AVERAGE LEVEL EMPLOYEES. </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1800" b="0" i="0" u="none" strike="noStrike" kern="1200" cap="none" spc="0" baseline="0">
              <a:solidFill>
                <a:srgbClr val="1F497D"/>
              </a:solidFill>
              <a:uFillTx/>
              <a:latin typeface="Arial Rounded MT Bold" pitchFamily="34"/>
            </a:endParaRPr>
          </a:p>
          <a:p>
            <a:pPr marL="285750" marR="0" lvl="3"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0" b="0" i="0" u="none" strike="noStrike" kern="1200" cap="none" spc="0" baseline="0">
                <a:solidFill>
                  <a:srgbClr val="1F497D"/>
                </a:solidFill>
                <a:uFillTx/>
                <a:latin typeface="Arial Rounded MT Bold" pitchFamily="34"/>
              </a:rPr>
              <a:t>WE HAVE TO MOTIVAYE THE EMPLOYEES TO DEVELOP THEIR SKILLS AND TALENTS TO ACHIEVE THE ORGANISATIONAL GOALS AND OBJECTIVES TO REACH THE PLACE OF HIGH LEVEL PERFORMANCE TO SUSTAIN THE GOALS AND TARGETS.</a:t>
            </a:r>
          </a:p>
          <a:p>
            <a:pPr marL="285750" marR="0" lvl="3"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1800" b="0" i="0" u="none" strike="noStrike" kern="1200" cap="none" spc="0" baseline="0">
              <a:solidFill>
                <a:srgbClr val="1F497D"/>
              </a:solidFill>
              <a:uFillTx/>
              <a:latin typeface="Arial Rounded MT Bold" pitchFamily="34"/>
            </a:endParaRPr>
          </a:p>
          <a:p>
            <a:pPr marL="285750" marR="0" lvl="3"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0" b="0" i="0" u="none" strike="noStrike" kern="1200" cap="none" spc="0" baseline="0">
                <a:solidFill>
                  <a:srgbClr val="1F497D"/>
                </a:solidFill>
                <a:uFillTx/>
                <a:latin typeface="Arial Rounded MT Bold" pitchFamily="34"/>
              </a:rPr>
              <a:t> WE HAVE TO TRAIN AND DEVELOP THE EMPLOYEES WITH BETTER OUTCOME TO REACH THE ORGANISATIONAL GOALS. </a:t>
            </a: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4" name="Rectangle 3">
            <a:extLst>
              <a:ext uri="{FF2B5EF4-FFF2-40B4-BE49-F238E27FC236}">
                <a16:creationId xmlns:a16="http://schemas.microsoft.com/office/drawing/2014/main" id="{EA617999-E3A1-C274-42D3-F633FB75142D}"/>
              </a:ext>
            </a:extLst>
          </p:cNvPr>
          <p:cNvSpPr/>
          <p:nvPr/>
        </p:nvSpPr>
        <p:spPr>
          <a:xfrm>
            <a:off x="1889122" y="3760698"/>
            <a:ext cx="6096003" cy="369335"/>
          </a:xfrm>
          <a:prstGeom prst="rect">
            <a:avLst/>
          </a:prstGeom>
          <a:noFill/>
          <a:ln cap="flat">
            <a:noFill/>
            <a:prstDash val="solid"/>
          </a:ln>
        </p:spPr>
        <p:txBody>
          <a:bodyPr vert="horz" wrap="square" lIns="91440" tIns="45720" rIns="91440" bIns="45720" anchor="t" anchorCtr="0" compatLnSpc="1">
            <a:spAutoFit/>
          </a:bodyPr>
          <a:lstStyle/>
          <a:p>
            <a:pPr marL="1371600" marR="0" lvl="3"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0F27795-FDA9-3708-3547-3399418923E9}"/>
              </a:ext>
            </a:extLst>
          </p:cNvPr>
          <p:cNvSpPr/>
          <p:nvPr/>
        </p:nvSpPr>
        <p:spPr>
          <a:xfrm>
            <a:off x="-909635" y="161921"/>
            <a:ext cx="12191996"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imes New Roman" pitchFamily="18"/>
              <a:cs typeface="Times New Roman" pitchFamily="18"/>
            </a:endParaRPr>
          </a:p>
        </p:txBody>
      </p:sp>
      <p:grpSp>
        <p:nvGrpSpPr>
          <p:cNvPr id="3" name="object 3">
            <a:extLst>
              <a:ext uri="{FF2B5EF4-FFF2-40B4-BE49-F238E27FC236}">
                <a16:creationId xmlns:a16="http://schemas.microsoft.com/office/drawing/2014/main" id="{B45ECE77-7885-B223-8998-D860B3EFC2EB}"/>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C22855FF-B985-6D88-7C9C-EBDBC4A4178B}"/>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50F936FE-896E-37BF-6EAA-DE1023F8AF23}"/>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2FA93088-94A7-654F-DCC8-2A7CD11F90DA}"/>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DC83F7CD-2A34-5E89-13DD-CB685499D449}"/>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7D20A26C-A10B-4E9A-F434-AFDE726D6972}"/>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5192F662-D342-498F-4A47-2B224CB14285}"/>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8701C8E9-339C-CB32-658C-CA5F0377159E}"/>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0FABA87B-5BB4-C707-8E83-7C7F7E1D0351}"/>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2D6B02BB-BB25-453E-722A-D520113A88C0}"/>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3C813C97-F6A5-3FE1-85D6-BB38FD1275DB}"/>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BB04C272-83E9-C875-A3BB-F668EFDAE8B8}"/>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5" name="object 16">
            <a:extLst>
              <a:ext uri="{FF2B5EF4-FFF2-40B4-BE49-F238E27FC236}">
                <a16:creationId xmlns:a16="http://schemas.microsoft.com/office/drawing/2014/main" id="{FF2B3A99-6545-9A69-6D25-6CD2A0E36839}"/>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7">
            <a:extLst>
              <a:ext uri="{FF2B5EF4-FFF2-40B4-BE49-F238E27FC236}">
                <a16:creationId xmlns:a16="http://schemas.microsoft.com/office/drawing/2014/main" id="{D2861AF5-23E8-3212-E9BB-30653756486B}"/>
              </a:ext>
            </a:extLst>
          </p:cNvPr>
          <p:cNvSpPr txBox="1">
            <a:spLocks noGrp="1"/>
          </p:cNvSpPr>
          <p:nvPr>
            <p:ph type="title"/>
          </p:nvPr>
        </p:nvSpPr>
        <p:spPr>
          <a:xfrm>
            <a:off x="3877522" y="490968"/>
            <a:ext cx="3909690" cy="570667"/>
          </a:xfrm>
          <a:prstGeom prst="rect">
            <a:avLst/>
          </a:prstGeom>
          <a:noFill/>
          <a:ln>
            <a:noFill/>
          </a:ln>
        </p:spPr>
        <p:txBody>
          <a:bodyPr vert="horz" wrap="square" lIns="0" tIns="16514" rIns="0" bIns="0" anchor="t" anchorCtr="0" compatLnSpc="1">
            <a:spAutoFit/>
          </a:bodyPr>
          <a:lstStyle/>
          <a:p>
            <a:pPr marL="12701" lvl="0">
              <a:spcBef>
                <a:spcPts val="130"/>
              </a:spcBef>
            </a:pPr>
            <a:r>
              <a:rPr lang="en-US" sz="3600" spc="5">
                <a:latin typeface="Castellar" pitchFamily="18"/>
              </a:rPr>
              <a:t>PROJECT</a:t>
            </a:r>
            <a:r>
              <a:rPr lang="en-US" sz="3600" spc="-85">
                <a:latin typeface="Castellar" pitchFamily="18"/>
              </a:rPr>
              <a:t> </a:t>
            </a:r>
            <a:r>
              <a:rPr lang="en-US" sz="3600" spc="25">
                <a:latin typeface="Castellar" pitchFamily="18"/>
              </a:rPr>
              <a:t>TITLE</a:t>
            </a:r>
            <a:endParaRPr lang="en-US" sz="3600">
              <a:latin typeface="Castellar" pitchFamily="18"/>
            </a:endParaRPr>
          </a:p>
        </p:txBody>
      </p:sp>
      <p:grpSp>
        <p:nvGrpSpPr>
          <p:cNvPr id="17" name="object 18">
            <a:extLst>
              <a:ext uri="{FF2B5EF4-FFF2-40B4-BE49-F238E27FC236}">
                <a16:creationId xmlns:a16="http://schemas.microsoft.com/office/drawing/2014/main" id="{DFD6CC2A-6941-2F68-8C63-1CFE6D2184E6}"/>
              </a:ext>
            </a:extLst>
          </p:cNvPr>
          <p:cNvGrpSpPr/>
          <p:nvPr/>
        </p:nvGrpSpPr>
        <p:grpSpPr>
          <a:xfrm>
            <a:off x="466728" y="6410328"/>
            <a:ext cx="3705221" cy="295278"/>
            <a:chOff x="466728" y="6410328"/>
            <a:chExt cx="3705221" cy="295278"/>
          </a:xfrm>
        </p:grpSpPr>
        <p:pic>
          <p:nvPicPr>
            <p:cNvPr id="18" name="object 19">
              <a:extLst>
                <a:ext uri="{FF2B5EF4-FFF2-40B4-BE49-F238E27FC236}">
                  <a16:creationId xmlns:a16="http://schemas.microsoft.com/office/drawing/2014/main" id="{42FCF52F-F984-E250-4046-52D8C99BECF4}"/>
                </a:ext>
              </a:extLst>
            </p:cNvPr>
            <p:cNvPicPr>
              <a:picLocks noChangeAspect="1"/>
            </p:cNvPicPr>
            <p:nvPr/>
          </p:nvPicPr>
          <p:blipFill>
            <a:blip r:embed="rId2"/>
            <a:stretch>
              <a:fillRect/>
            </a:stretch>
          </p:blipFill>
          <p:spPr>
            <a:xfrm>
              <a:off x="676271" y="6467478"/>
              <a:ext cx="2143125" cy="200025"/>
            </a:xfrm>
            <a:prstGeom prst="rect">
              <a:avLst/>
            </a:prstGeom>
            <a:noFill/>
            <a:ln cap="flat">
              <a:noFill/>
            </a:ln>
          </p:spPr>
        </p:pic>
        <p:pic>
          <p:nvPicPr>
            <p:cNvPr id="19" name="object 20">
              <a:extLst>
                <a:ext uri="{FF2B5EF4-FFF2-40B4-BE49-F238E27FC236}">
                  <a16:creationId xmlns:a16="http://schemas.microsoft.com/office/drawing/2014/main" id="{564A1DBF-F8D0-56F9-829F-7D0397B39AAE}"/>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grpSp>
      <p:sp>
        <p:nvSpPr>
          <p:cNvPr id="20" name="object 22">
            <a:extLst>
              <a:ext uri="{FF2B5EF4-FFF2-40B4-BE49-F238E27FC236}">
                <a16:creationId xmlns:a16="http://schemas.microsoft.com/office/drawing/2014/main" id="{E018CD73-48B5-70DC-B70F-A56688CACCFC}"/>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637F97EA-08C4-499F-A44F-2D6C4B8B8F72}"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2</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1" name="TextBox 22">
            <a:extLst>
              <a:ext uri="{FF2B5EF4-FFF2-40B4-BE49-F238E27FC236}">
                <a16:creationId xmlns:a16="http://schemas.microsoft.com/office/drawing/2014/main" id="{BBD1EFCF-9798-58EF-7589-099E62357647}"/>
              </a:ext>
            </a:extLst>
          </p:cNvPr>
          <p:cNvSpPr txBox="1"/>
          <p:nvPr/>
        </p:nvSpPr>
        <p:spPr>
          <a:xfrm>
            <a:off x="2230294" y="2781869"/>
            <a:ext cx="8593229" cy="95410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0F0F0F"/>
                </a:solidFill>
                <a:uFillTx/>
                <a:latin typeface="Castellar" pitchFamily="18"/>
                <a:cs typeface="Times New Roman" pitchFamily="18"/>
              </a:rPr>
              <a:t>Employee Performance Analysis using Excel</a:t>
            </a:r>
            <a:endParaRPr lang="en-IN" sz="1600" b="0" i="0" u="none" strike="noStrike" kern="1200" cap="none" spc="0" baseline="0">
              <a:solidFill>
                <a:srgbClr val="7030A0"/>
              </a:solidFill>
              <a:uFillTx/>
              <a:latin typeface="Castellar" pitchFamily="18"/>
              <a:cs typeface="Times New Roman" pitchFamily="18"/>
            </a:endParaRPr>
          </a:p>
        </p:txBody>
      </p:sp>
      <p:sp>
        <p:nvSpPr>
          <p:cNvPr id="22" name="Cloud 20">
            <a:extLst>
              <a:ext uri="{FF2B5EF4-FFF2-40B4-BE49-F238E27FC236}">
                <a16:creationId xmlns:a16="http://schemas.microsoft.com/office/drawing/2014/main" id="{0D0BAACF-12CF-E4D8-8F1A-8A45B38D0A3D}"/>
              </a:ext>
            </a:extLst>
          </p:cNvPr>
          <p:cNvSpPr/>
          <p:nvPr/>
        </p:nvSpPr>
        <p:spPr>
          <a:xfrm>
            <a:off x="1058802" y="1475896"/>
            <a:ext cx="9434952" cy="4062414"/>
          </a:xfrm>
          <a:custGeom>
            <a:avLst/>
            <a:gdLst>
              <a:gd name="f0" fmla="val 10800000"/>
              <a:gd name="f1" fmla="val 5400000"/>
              <a:gd name="f2" fmla="val 180"/>
              <a:gd name="f3" fmla="val w"/>
              <a:gd name="f4" fmla="val h"/>
              <a:gd name="f5" fmla="val 0"/>
              <a:gd name="f6" fmla="val 43200"/>
              <a:gd name="f7" fmla="+- 0 0 11429249"/>
              <a:gd name="f8" fmla="+- 0 0 8646143"/>
              <a:gd name="f9" fmla="+- 0 0 8748475"/>
              <a:gd name="f10" fmla="+- 0 0 7859163"/>
              <a:gd name="f11" fmla="+- 0 0 4722533"/>
              <a:gd name="f12" fmla="+- 0 0 2776035"/>
              <a:gd name="f13" fmla="+- 0 0 16496525"/>
              <a:gd name="f14" fmla="+- 0 0 14809710"/>
              <a:gd name="f15" fmla="+- 0 0 4217541"/>
              <a:gd name="f16" fmla="+- 0 0 824660"/>
              <a:gd name="f17" fmla="+- 0 0 8950887"/>
              <a:gd name="f18" fmla="+- 0 0 9809656"/>
              <a:gd name="f19" fmla="+- 0 0 4002417"/>
              <a:gd name="f20" fmla="val 3900"/>
              <a:gd name="f21" fmla="val 14370"/>
              <a:gd name="f22" fmla="val 6753"/>
              <a:gd name="f23" fmla="val 9190"/>
              <a:gd name="f24" fmla="val 7426832"/>
              <a:gd name="f25" fmla="val 5333"/>
              <a:gd name="f26" fmla="val 7267"/>
              <a:gd name="f27" fmla="val 5396714"/>
              <a:gd name="f28" fmla="val 4365"/>
              <a:gd name="f29" fmla="val 5945"/>
              <a:gd name="f30" fmla="val 5983381"/>
              <a:gd name="f31" fmla="val 4857"/>
              <a:gd name="f32" fmla="val 6595"/>
              <a:gd name="f33" fmla="val 7034504"/>
              <a:gd name="f34" fmla="val 7273"/>
              <a:gd name="f35" fmla="val 6541615"/>
              <a:gd name="f36" fmla="val 6775"/>
              <a:gd name="f37" fmla="val 9220"/>
              <a:gd name="f38" fmla="val 7816140"/>
              <a:gd name="f39" fmla="val 5785"/>
              <a:gd name="f40" fmla="val 7867"/>
              <a:gd name="f41" fmla="val 37501"/>
              <a:gd name="f42" fmla="val 6842000"/>
              <a:gd name="f43" fmla="val 6752"/>
              <a:gd name="f44" fmla="val 9215"/>
              <a:gd name="f45" fmla="val 1347096"/>
              <a:gd name="f46" fmla="val 6910353"/>
              <a:gd name="f47" fmla="val 7720"/>
              <a:gd name="f48" fmla="val 10543"/>
              <a:gd name="f49" fmla="val 3974558"/>
              <a:gd name="f50" fmla="val 4542661"/>
              <a:gd name="f51" fmla="val 4360"/>
              <a:gd name="f52" fmla="val 5918"/>
              <a:gd name="f53" fmla="val 8804134"/>
              <a:gd name="f54" fmla="val 4345"/>
              <a:gd name="f55" fmla="val 9151131"/>
              <a:gd name="f56" fmla="val 4693"/>
              <a:gd name="f57" fmla="val 26177"/>
              <a:gd name="f58" fmla="val 5204520"/>
              <a:gd name="f59" fmla="val 1585770"/>
              <a:gd name="f60" fmla="val 6928"/>
              <a:gd name="f61" fmla="val 34899"/>
              <a:gd name="f62" fmla="val 4416628"/>
              <a:gd name="f63" fmla="val 686848"/>
              <a:gd name="f64" fmla="val 16478"/>
              <a:gd name="f65" fmla="val 39090"/>
              <a:gd name="f66" fmla="val 8257448"/>
              <a:gd name="f67" fmla="val 844866"/>
              <a:gd name="f68" fmla="val 28827"/>
              <a:gd name="f69" fmla="val 34751"/>
              <a:gd name="f70" fmla="val 387196"/>
              <a:gd name="f71" fmla="val 959901"/>
              <a:gd name="f72" fmla="val 34129"/>
              <a:gd name="f73" fmla="val 22954"/>
              <a:gd name="f74" fmla="val 4255042"/>
              <a:gd name="f75" fmla="val 41798"/>
              <a:gd name="f76" fmla="val 15354"/>
              <a:gd name="f77" fmla="val 1819082"/>
              <a:gd name="f78" fmla="val 1665090"/>
              <a:gd name="f79" fmla="val 38324"/>
              <a:gd name="f80" fmla="val 5426"/>
              <a:gd name="f81" fmla="val 891534"/>
              <a:gd name="f82" fmla="val 29078"/>
              <a:gd name="f83" fmla="val 3952"/>
              <a:gd name="f84" fmla="val 1091722"/>
              <a:gd name="f85" fmla="val 22141"/>
              <a:gd name="f86" fmla="val 4720"/>
              <a:gd name="f87" fmla="val 1061181"/>
              <a:gd name="f88" fmla="val 14000"/>
              <a:gd name="f89" fmla="val 5192"/>
              <a:gd name="f90" fmla="val 739161"/>
              <a:gd name="f91" fmla="val 4127"/>
              <a:gd name="f92" fmla="val 15789"/>
              <a:gd name="f93" fmla="val 9459261"/>
              <a:gd name="f94" fmla="val 711490"/>
              <a:gd name="f95" fmla="+- 0 0 -90"/>
              <a:gd name="f96" fmla="+- 0 0 -180"/>
              <a:gd name="f97" fmla="+- 0 0 -270"/>
              <a:gd name="f98" fmla="+- 0 0 -360"/>
              <a:gd name="f99" fmla="*/ f3 1 43200"/>
              <a:gd name="f100" fmla="*/ f4 1 43200"/>
              <a:gd name="f101" fmla="val f5"/>
              <a:gd name="f102" fmla="val f6"/>
              <a:gd name="f103" fmla="*/ f95 f0 1"/>
              <a:gd name="f104" fmla="*/ f96 f0 1"/>
              <a:gd name="f105" fmla="*/ f97 f0 1"/>
              <a:gd name="f106" fmla="*/ f98 f0 1"/>
              <a:gd name="f107" fmla="+- f102 0 f101"/>
              <a:gd name="f108" fmla="*/ f103 1 f2"/>
              <a:gd name="f109" fmla="*/ f104 1 f2"/>
              <a:gd name="f110" fmla="*/ f105 1 f2"/>
              <a:gd name="f111" fmla="*/ f106 1 f2"/>
              <a:gd name="f112" fmla="*/ f107 1 2"/>
              <a:gd name="f113" fmla="*/ f107 1 43200"/>
              <a:gd name="f114" fmla="*/ f107 2977 1"/>
              <a:gd name="f115" fmla="*/ f107 3262 1"/>
              <a:gd name="f116" fmla="*/ f107 17087 1"/>
              <a:gd name="f117" fmla="*/ f107 17337 1"/>
              <a:gd name="f118" fmla="*/ f107 67 1"/>
              <a:gd name="f119" fmla="*/ f107 21577 1"/>
              <a:gd name="f120" fmla="*/ f107 21582 1"/>
              <a:gd name="f121" fmla="*/ f107 1235 1"/>
              <a:gd name="f122" fmla="+- f108 0 f1"/>
              <a:gd name="f123" fmla="+- f109 0 f1"/>
              <a:gd name="f124" fmla="+- f110 0 f1"/>
              <a:gd name="f125" fmla="+- f111 0 f1"/>
              <a:gd name="f126" fmla="+- f101 f112 0"/>
              <a:gd name="f127" fmla="*/ f114 1 21600"/>
              <a:gd name="f128" fmla="*/ f115 1 21600"/>
              <a:gd name="f129" fmla="*/ f116 1 21600"/>
              <a:gd name="f130" fmla="*/ f117 1 21600"/>
              <a:gd name="f131" fmla="*/ f118 1 21600"/>
              <a:gd name="f132" fmla="*/ f119 1 21600"/>
              <a:gd name="f133" fmla="*/ f120 1 21600"/>
              <a:gd name="f134" fmla="*/ f121 1 21600"/>
              <a:gd name="f135" fmla="*/ f133 1 f113"/>
              <a:gd name="f136" fmla="*/ f126 1 f113"/>
              <a:gd name="f137" fmla="*/ f132 1 f113"/>
              <a:gd name="f138" fmla="*/ f131 1 f113"/>
              <a:gd name="f139" fmla="*/ f134 1 f113"/>
              <a:gd name="f140" fmla="*/ f127 1 f113"/>
              <a:gd name="f141" fmla="*/ f129 1 f113"/>
              <a:gd name="f142" fmla="*/ f128 1 f113"/>
              <a:gd name="f143" fmla="*/ f130 1 f113"/>
              <a:gd name="f144" fmla="*/ f140 f99 1"/>
              <a:gd name="f145" fmla="*/ f141 f99 1"/>
              <a:gd name="f146" fmla="*/ f143 f100 1"/>
              <a:gd name="f147" fmla="*/ f142 f100 1"/>
              <a:gd name="f148" fmla="*/ f135 f99 1"/>
              <a:gd name="f149" fmla="*/ f136 f100 1"/>
              <a:gd name="f150" fmla="*/ f136 f99 1"/>
              <a:gd name="f151" fmla="*/ f137 f100 1"/>
              <a:gd name="f152" fmla="*/ f138 f99 1"/>
              <a:gd name="f153" fmla="*/ f139 f100 1"/>
            </a:gdLst>
            <a:ahLst/>
            <a:cxnLst>
              <a:cxn ang="3cd4">
                <a:pos x="hc" y="t"/>
              </a:cxn>
              <a:cxn ang="0">
                <a:pos x="r" y="vc"/>
              </a:cxn>
              <a:cxn ang="cd4">
                <a:pos x="hc" y="b"/>
              </a:cxn>
              <a:cxn ang="cd2">
                <a:pos x="l" y="vc"/>
              </a:cxn>
              <a:cxn ang="f122">
                <a:pos x="f148" y="f149"/>
              </a:cxn>
              <a:cxn ang="f123">
                <a:pos x="f150" y="f151"/>
              </a:cxn>
              <a:cxn ang="f124">
                <a:pos x="f152" y="f149"/>
              </a:cxn>
              <a:cxn ang="f125">
                <a:pos x="f150" y="f153"/>
              </a:cxn>
            </a:cxnLst>
            <a:rect l="f144" t="f147" r="f145" b="f146"/>
            <a:pathLst>
              <a:path w="43200" h="43200">
                <a:moveTo>
                  <a:pt x="f20" y="f21"/>
                </a:moveTo>
                <a:arcTo wR="f22" hR="f23" stAng="f7" swAng="f24"/>
                <a:arcTo wR="f25" hR="f26" stAng="f8" swAng="f27"/>
                <a:arcTo wR="f28" hR="f29" stAng="f9" swAng="f30"/>
                <a:arcTo wR="f31" hR="f32" stAng="f10" swAng="f33"/>
                <a:arcTo wR="f25" hR="f34" stAng="f11" swAng="f35"/>
                <a:arcTo wR="f36" hR="f37" stAng="f12" swAng="f38"/>
                <a:arcTo wR="f39" hR="f40" stAng="f41" swAng="f42"/>
                <a:arcTo wR="f43" hR="f44" stAng="f45" swAng="f46"/>
                <a:arcTo wR="f47" hR="f48" stAng="f49" swAng="f50"/>
                <a:arcTo wR="f51" hR="f52" stAng="f13" swAng="f53"/>
                <a:arcTo wR="f54" hR="f29" stAng="f14" swAng="f55"/>
                <a:close/>
              </a:path>
              <a:path w="43200" h="43200" fill="none">
                <a:moveTo>
                  <a:pt x="f56" y="f57"/>
                </a:moveTo>
                <a:arcTo wR="f54" hR="f29" stAng="f58" swAng="f59"/>
                <a:moveTo>
                  <a:pt x="f60" y="f61"/>
                </a:moveTo>
                <a:arcTo wR="f51" hR="f52" stAng="f62" swAng="f63"/>
                <a:moveTo>
                  <a:pt x="f64" y="f65"/>
                </a:moveTo>
                <a:arcTo wR="f43" hR="f44" stAng="f66" swAng="f67"/>
                <a:moveTo>
                  <a:pt x="f68" y="f69"/>
                </a:moveTo>
                <a:arcTo wR="f43" hR="f44" stAng="f70" swAng="f71"/>
                <a:moveTo>
                  <a:pt x="f72" y="f73"/>
                </a:moveTo>
                <a:arcTo wR="f39" hR="f40" stAng="f15" swAng="f74"/>
                <a:moveTo>
                  <a:pt x="f75" y="f76"/>
                </a:moveTo>
                <a:arcTo wR="f25" hR="f34" stAng="f77" swAng="f78"/>
                <a:moveTo>
                  <a:pt x="f79" y="f80"/>
                </a:moveTo>
                <a:arcTo wR="f31" hR="f32" stAng="f16" swAng="f81"/>
                <a:moveTo>
                  <a:pt x="f82" y="f83"/>
                </a:moveTo>
                <a:arcTo wR="f31" hR="f32" stAng="f17" swAng="f84"/>
                <a:moveTo>
                  <a:pt x="f85" y="f86"/>
                </a:moveTo>
                <a:arcTo wR="f28" hR="f29" stAng="f18" swAng="f87"/>
                <a:moveTo>
                  <a:pt x="f88" y="f89"/>
                </a:moveTo>
                <a:arcTo wR="f22" hR="f23" stAng="f19" swAng="f90"/>
                <a:moveTo>
                  <a:pt x="f91" y="f92"/>
                </a:moveTo>
                <a:arcTo wR="f22" hR="f23" stAng="f93" swAng="f94"/>
              </a:path>
            </a:pathLst>
          </a:custGeom>
          <a:noFill/>
          <a:ln w="25402" cap="flat">
            <a:solidFill>
              <a:srgbClr val="385D8A"/>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FFFFFF"/>
              </a:solidFill>
              <a:uFillTx/>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48E886E-C3B7-545A-5EA1-FA029C46F111}"/>
              </a:ext>
            </a:extLst>
          </p:cNvPr>
          <p:cNvSpPr/>
          <p:nvPr/>
        </p:nvSpPr>
        <p:spPr>
          <a:xfrm>
            <a:off x="-152403" y="-152403"/>
            <a:ext cx="12481715"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nvGrpSpPr>
          <p:cNvPr id="3" name="object 3">
            <a:extLst>
              <a:ext uri="{FF2B5EF4-FFF2-40B4-BE49-F238E27FC236}">
                <a16:creationId xmlns:a16="http://schemas.microsoft.com/office/drawing/2014/main" id="{2507961F-56A7-1C3F-204E-B11733F827AB}"/>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29A94A17-9A20-3769-3B84-3F5FBF30F3B0}"/>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C30E6754-49F0-2DD9-950F-1E17C67A0958}"/>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FAEAC357-045F-C317-C7DC-599A6EC900F9}"/>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A6F925D4-CA0A-5AB8-518D-2A2F8841433D}"/>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4E5917B9-7F1D-8CE7-EE38-F17739236105}"/>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7C876DF9-3742-3655-5C49-D604E0398FF7}"/>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102FA70F-1537-816C-8872-05A30E4DB96F}"/>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FFCE64B5-FE02-11F9-E824-0ECCB8F32313}"/>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8B166777-41E7-ABC8-D010-575CE9A7066C}"/>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AFB44280-BCB1-B62A-050B-7B01253FD712}"/>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0FA80ADF-F6B4-4E95-CF3F-870476B05325}"/>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15" name="object 15">
            <a:extLst>
              <a:ext uri="{FF2B5EF4-FFF2-40B4-BE49-F238E27FC236}">
                <a16:creationId xmlns:a16="http://schemas.microsoft.com/office/drawing/2014/main" id="{07D95CEE-CA8F-A1C2-36F4-0EF1C08FB7EF}"/>
              </a:ext>
            </a:extLst>
          </p:cNvPr>
          <p:cNvSpPr/>
          <p:nvPr/>
        </p:nvSpPr>
        <p:spPr>
          <a:xfrm>
            <a:off x="7362821" y="447671"/>
            <a:ext cx="361946" cy="361946"/>
          </a:xfrm>
          <a:custGeom>
            <a:avLst/>
            <a:gdLst>
              <a:gd name="f0" fmla="val w"/>
              <a:gd name="f1" fmla="val h"/>
              <a:gd name="f2" fmla="val 0"/>
              <a:gd name="f3" fmla="val 361950"/>
              <a:gd name="f4" fmla="val 180975"/>
              <a:gd name="f5" fmla="val 132864"/>
              <a:gd name="f6" fmla="val 6464"/>
              <a:gd name="f7" fmla="val 89633"/>
              <a:gd name="f8" fmla="val 24708"/>
              <a:gd name="f9" fmla="val 53006"/>
              <a:gd name="f10" fmla="val 229085"/>
              <a:gd name="f11" fmla="val 272316"/>
              <a:gd name="f12" fmla="val 308943"/>
              <a:gd name="f13" fmla="val 337241"/>
              <a:gd name="f14" fmla="val 355485"/>
              <a:gd name="f15" fmla="*/ f0 1 361950"/>
              <a:gd name="f16" fmla="*/ f1 1 361950"/>
              <a:gd name="f17" fmla="val f2"/>
              <a:gd name="f18" fmla="val f3"/>
              <a:gd name="f19" fmla="+- f18 0 f17"/>
              <a:gd name="f20" fmla="*/ f19 1 361950"/>
              <a:gd name="f21" fmla="*/ f17 1 f20"/>
              <a:gd name="f22" fmla="*/ f18 1 f20"/>
              <a:gd name="f23" fmla="*/ f21 f15 1"/>
              <a:gd name="f24" fmla="*/ f22 f15 1"/>
              <a:gd name="f25" fmla="*/ f22 f16 1"/>
              <a:gd name="f26" fmla="*/ f21 f16 1"/>
            </a:gdLst>
            <a:ahLst/>
            <a:cxnLst>
              <a:cxn ang="3cd4">
                <a:pos x="hc" y="t"/>
              </a:cxn>
              <a:cxn ang="0">
                <a:pos x="r" y="vc"/>
              </a:cxn>
              <a:cxn ang="cd4">
                <a:pos x="hc" y="b"/>
              </a:cxn>
              <a:cxn ang="cd2">
                <a:pos x="l" y="vc"/>
              </a:cxn>
            </a:cxnLst>
            <a:rect l="f23" t="f26" r="f24" b="f25"/>
            <a:pathLst>
              <a:path w="361950" h="361950">
                <a:moveTo>
                  <a:pt x="f4" y="f2"/>
                </a:moveTo>
                <a:lnTo>
                  <a:pt x="f5" y="f6"/>
                </a:lnTo>
                <a:lnTo>
                  <a:pt x="f7" y="f8"/>
                </a:lnTo>
                <a:lnTo>
                  <a:pt x="f9" y="f9"/>
                </a:lnTo>
                <a:lnTo>
                  <a:pt x="f8" y="f7"/>
                </a:lnTo>
                <a:lnTo>
                  <a:pt x="f6" y="f5"/>
                </a:lnTo>
                <a:lnTo>
                  <a:pt x="f2" y="f4"/>
                </a:lnTo>
                <a:lnTo>
                  <a:pt x="f6" y="f10"/>
                </a:lnTo>
                <a:lnTo>
                  <a:pt x="f8" y="f11"/>
                </a:lnTo>
                <a:lnTo>
                  <a:pt x="f9" y="f12"/>
                </a:lnTo>
                <a:lnTo>
                  <a:pt x="f7" y="f13"/>
                </a:lnTo>
                <a:lnTo>
                  <a:pt x="f5" y="f14"/>
                </a:lnTo>
                <a:lnTo>
                  <a:pt x="f4" y="f3"/>
                </a:lnTo>
                <a:lnTo>
                  <a:pt x="f10" y="f14"/>
                </a:lnTo>
                <a:lnTo>
                  <a:pt x="f11" y="f13"/>
                </a:lnTo>
                <a:lnTo>
                  <a:pt x="f12" y="f12"/>
                </a:lnTo>
                <a:lnTo>
                  <a:pt x="f13" y="f11"/>
                </a:lnTo>
                <a:lnTo>
                  <a:pt x="f14" y="f10"/>
                </a:lnTo>
                <a:lnTo>
                  <a:pt x="f3" y="f4"/>
                </a:lnTo>
                <a:lnTo>
                  <a:pt x="f14" y="f5"/>
                </a:lnTo>
                <a:lnTo>
                  <a:pt x="f13" y="f7"/>
                </a:lnTo>
                <a:lnTo>
                  <a:pt x="f12" y="f9"/>
                </a:lnTo>
                <a:lnTo>
                  <a:pt x="f11" y="f8"/>
                </a:lnTo>
                <a:lnTo>
                  <a:pt x="f10" y="f6"/>
                </a:lnTo>
                <a:lnTo>
                  <a:pt x="f4" y="f2"/>
                </a:lnTo>
                <a:close/>
              </a:path>
            </a:pathLst>
          </a:custGeom>
          <a:solidFill>
            <a:srgbClr val="EBEBE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C0883B00-DFFC-C186-0220-67451D259426}"/>
              </a:ext>
            </a:extLst>
          </p:cNvPr>
          <p:cNvSpPr/>
          <p:nvPr/>
        </p:nvSpPr>
        <p:spPr>
          <a:xfrm>
            <a:off x="11010903" y="5610228"/>
            <a:ext cx="647696" cy="647696"/>
          </a:xfrm>
          <a:custGeom>
            <a:avLst/>
            <a:gdLst>
              <a:gd name="f0" fmla="val w"/>
              <a:gd name="f1" fmla="val h"/>
              <a:gd name="f2" fmla="val 0"/>
              <a:gd name="f3" fmla="val 647700"/>
              <a:gd name="f4" fmla="val 323850"/>
              <a:gd name="f5" fmla="val 276003"/>
              <a:gd name="f6" fmla="val 3511"/>
              <a:gd name="f7" fmla="val 230332"/>
              <a:gd name="f8" fmla="val 13711"/>
              <a:gd name="f9" fmla="val 187340"/>
              <a:gd name="f10" fmla="val 30099"/>
              <a:gd name="f11" fmla="val 147528"/>
              <a:gd name="f12" fmla="val 52175"/>
              <a:gd name="f13" fmla="val 111397"/>
              <a:gd name="f14" fmla="val 79436"/>
              <a:gd name="f15" fmla="val 79448"/>
              <a:gd name="f16" fmla="val 111381"/>
              <a:gd name="f17" fmla="val 52184"/>
              <a:gd name="f18" fmla="val 147511"/>
              <a:gd name="f19" fmla="val 30106"/>
              <a:gd name="f20" fmla="val 187324"/>
              <a:gd name="f21" fmla="val 13714"/>
              <a:gd name="f22" fmla="val 230319"/>
              <a:gd name="f23" fmla="val 3512"/>
              <a:gd name="f24" fmla="val 275994"/>
              <a:gd name="f25" fmla="val 371705"/>
              <a:gd name="f26" fmla="val 417380"/>
              <a:gd name="f27" fmla="val 460375"/>
              <a:gd name="f28" fmla="val 500188"/>
              <a:gd name="f29" fmla="val 536318"/>
              <a:gd name="f30" fmla="val 568263"/>
              <a:gd name="f31" fmla="val 595524"/>
              <a:gd name="f32" fmla="val 617600"/>
              <a:gd name="f33" fmla="val 633988"/>
              <a:gd name="f34" fmla="val 644188"/>
              <a:gd name="f35" fmla="val 371696"/>
              <a:gd name="f36" fmla="val 417367"/>
              <a:gd name="f37" fmla="val 460359"/>
              <a:gd name="f38" fmla="val 500171"/>
              <a:gd name="f39" fmla="val 536302"/>
              <a:gd name="f40" fmla="val 568251"/>
              <a:gd name="f41" fmla="val 595515"/>
              <a:gd name="f42" fmla="val 617593"/>
              <a:gd name="f43" fmla="val 633985"/>
              <a:gd name="f44" fmla="val 644187"/>
              <a:gd name="f45" fmla="*/ f0 1 647700"/>
              <a:gd name="f46" fmla="*/ f1 1 647700"/>
              <a:gd name="f47" fmla="val f2"/>
              <a:gd name="f48" fmla="val f3"/>
              <a:gd name="f49" fmla="+- f48 0 f47"/>
              <a:gd name="f50" fmla="*/ f49 1 647700"/>
              <a:gd name="f51" fmla="*/ f47 1 f50"/>
              <a:gd name="f52" fmla="*/ f48 1 f50"/>
              <a:gd name="f53" fmla="*/ f51 f45 1"/>
              <a:gd name="f54" fmla="*/ f52 f45 1"/>
              <a:gd name="f55" fmla="*/ f52 f46 1"/>
              <a:gd name="f56" fmla="*/ f51 f46 1"/>
            </a:gdLst>
            <a:ahLst/>
            <a:cxnLst>
              <a:cxn ang="3cd4">
                <a:pos x="hc" y="t"/>
              </a:cxn>
              <a:cxn ang="0">
                <a:pos x="r" y="vc"/>
              </a:cxn>
              <a:cxn ang="cd4">
                <a:pos x="hc" y="b"/>
              </a:cxn>
              <a:cxn ang="cd2">
                <a:pos x="l" y="vc"/>
              </a:cxn>
            </a:cxnLst>
            <a:rect l="f53" t="f56" r="f54" b="f55"/>
            <a:pathLst>
              <a:path w="647700" h="647700">
                <a:moveTo>
                  <a:pt x="f4" y="f2"/>
                </a:moveTo>
                <a:lnTo>
                  <a:pt x="f5" y="f6"/>
                </a:lnTo>
                <a:lnTo>
                  <a:pt x="f7" y="f8"/>
                </a:lnTo>
                <a:lnTo>
                  <a:pt x="f9" y="f10"/>
                </a:lnTo>
                <a:lnTo>
                  <a:pt x="f11" y="f12"/>
                </a:lnTo>
                <a:lnTo>
                  <a:pt x="f13" y="f14"/>
                </a:lnTo>
                <a:lnTo>
                  <a:pt x="f15" y="f16"/>
                </a:lnTo>
                <a:lnTo>
                  <a:pt x="f17" y="f18"/>
                </a:lnTo>
                <a:lnTo>
                  <a:pt x="f19" y="f20"/>
                </a:lnTo>
                <a:lnTo>
                  <a:pt x="f21" y="f22"/>
                </a:lnTo>
                <a:lnTo>
                  <a:pt x="f23" y="f24"/>
                </a:lnTo>
                <a:lnTo>
                  <a:pt x="f2" y="f4"/>
                </a:lnTo>
                <a:lnTo>
                  <a:pt x="f23" y="f25"/>
                </a:lnTo>
                <a:lnTo>
                  <a:pt x="f21" y="f26"/>
                </a:lnTo>
                <a:lnTo>
                  <a:pt x="f19" y="f27"/>
                </a:lnTo>
                <a:lnTo>
                  <a:pt x="f17" y="f28"/>
                </a:lnTo>
                <a:lnTo>
                  <a:pt x="f15" y="f29"/>
                </a:lnTo>
                <a:lnTo>
                  <a:pt x="f13" y="f30"/>
                </a:lnTo>
                <a:lnTo>
                  <a:pt x="f11" y="f31"/>
                </a:lnTo>
                <a:lnTo>
                  <a:pt x="f9" y="f32"/>
                </a:lnTo>
                <a:lnTo>
                  <a:pt x="f7" y="f33"/>
                </a:lnTo>
                <a:lnTo>
                  <a:pt x="f5" y="f34"/>
                </a:lnTo>
                <a:lnTo>
                  <a:pt x="f4" y="f3"/>
                </a:lnTo>
                <a:lnTo>
                  <a:pt x="f35" y="f34"/>
                </a:lnTo>
                <a:lnTo>
                  <a:pt x="f36" y="f33"/>
                </a:lnTo>
                <a:lnTo>
                  <a:pt x="f37" y="f32"/>
                </a:lnTo>
                <a:lnTo>
                  <a:pt x="f38" y="f31"/>
                </a:lnTo>
                <a:lnTo>
                  <a:pt x="f39" y="f30"/>
                </a:lnTo>
                <a:lnTo>
                  <a:pt x="f40" y="f29"/>
                </a:lnTo>
                <a:lnTo>
                  <a:pt x="f41" y="f28"/>
                </a:lnTo>
                <a:lnTo>
                  <a:pt x="f42" y="f27"/>
                </a:lnTo>
                <a:lnTo>
                  <a:pt x="f43" y="f26"/>
                </a:lnTo>
                <a:lnTo>
                  <a:pt x="f44" y="f25"/>
                </a:lnTo>
                <a:lnTo>
                  <a:pt x="f3" y="f4"/>
                </a:lnTo>
                <a:lnTo>
                  <a:pt x="f44" y="f24"/>
                </a:lnTo>
                <a:lnTo>
                  <a:pt x="f43" y="f22"/>
                </a:lnTo>
                <a:lnTo>
                  <a:pt x="f42" y="f20"/>
                </a:lnTo>
                <a:lnTo>
                  <a:pt x="f41" y="f18"/>
                </a:lnTo>
                <a:lnTo>
                  <a:pt x="f40" y="f16"/>
                </a:lnTo>
                <a:lnTo>
                  <a:pt x="f39" y="f14"/>
                </a:lnTo>
                <a:lnTo>
                  <a:pt x="f38" y="f12"/>
                </a:lnTo>
                <a:lnTo>
                  <a:pt x="f37" y="f10"/>
                </a:lnTo>
                <a:lnTo>
                  <a:pt x="f36" y="f8"/>
                </a:lnTo>
                <a:lnTo>
                  <a:pt x="f35" y="f6"/>
                </a:lnTo>
                <a:lnTo>
                  <a:pt x="f4"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17" name="object 17">
            <a:extLst>
              <a:ext uri="{FF2B5EF4-FFF2-40B4-BE49-F238E27FC236}">
                <a16:creationId xmlns:a16="http://schemas.microsoft.com/office/drawing/2014/main" id="{486DE39C-8F18-30DE-3D31-42ED897F1CBD}"/>
              </a:ext>
            </a:extLst>
          </p:cNvPr>
          <p:cNvPicPr>
            <a:picLocks noChangeAspect="1"/>
          </p:cNvPicPr>
          <p:nvPr/>
        </p:nvPicPr>
        <p:blipFill>
          <a:blip r:embed="rId2"/>
          <a:stretch>
            <a:fillRect/>
          </a:stretch>
        </p:blipFill>
        <p:spPr>
          <a:xfrm>
            <a:off x="10687050" y="6134096"/>
            <a:ext cx="247646" cy="247646"/>
          </a:xfrm>
          <a:prstGeom prst="rect">
            <a:avLst/>
          </a:prstGeom>
          <a:noFill/>
          <a:ln cap="flat">
            <a:noFill/>
          </a:ln>
        </p:spPr>
      </p:pic>
      <p:grpSp>
        <p:nvGrpSpPr>
          <p:cNvPr id="18" name="object 18">
            <a:extLst>
              <a:ext uri="{FF2B5EF4-FFF2-40B4-BE49-F238E27FC236}">
                <a16:creationId xmlns:a16="http://schemas.microsoft.com/office/drawing/2014/main" id="{417FE605-79FC-1697-B611-910AF17E2330}"/>
              </a:ext>
            </a:extLst>
          </p:cNvPr>
          <p:cNvGrpSpPr/>
          <p:nvPr/>
        </p:nvGrpSpPr>
        <p:grpSpPr>
          <a:xfrm>
            <a:off x="47621" y="3819521"/>
            <a:ext cx="4124328" cy="3009893"/>
            <a:chOff x="47621" y="3819521"/>
            <a:chExt cx="4124328" cy="3009893"/>
          </a:xfrm>
        </p:grpSpPr>
        <p:pic>
          <p:nvPicPr>
            <p:cNvPr id="19" name="object 19">
              <a:extLst>
                <a:ext uri="{FF2B5EF4-FFF2-40B4-BE49-F238E27FC236}">
                  <a16:creationId xmlns:a16="http://schemas.microsoft.com/office/drawing/2014/main" id="{C15B5000-75A4-B0BA-98EC-88DE5B999257}"/>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pic>
          <p:nvPicPr>
            <p:cNvPr id="20" name="object 20">
              <a:extLst>
                <a:ext uri="{FF2B5EF4-FFF2-40B4-BE49-F238E27FC236}">
                  <a16:creationId xmlns:a16="http://schemas.microsoft.com/office/drawing/2014/main" id="{F06DF312-1982-254D-9606-B331BCF01D02}"/>
                </a:ext>
              </a:extLst>
            </p:cNvPr>
            <p:cNvPicPr>
              <a:picLocks noChangeAspect="1"/>
            </p:cNvPicPr>
            <p:nvPr/>
          </p:nvPicPr>
          <p:blipFill>
            <a:blip r:embed="rId4"/>
            <a:stretch>
              <a:fillRect/>
            </a:stretch>
          </p:blipFill>
          <p:spPr>
            <a:xfrm>
              <a:off x="47621" y="3819521"/>
              <a:ext cx="1733546" cy="3009893"/>
            </a:xfrm>
            <a:prstGeom prst="rect">
              <a:avLst/>
            </a:prstGeom>
            <a:noFill/>
            <a:ln cap="flat">
              <a:noFill/>
            </a:ln>
          </p:spPr>
        </p:pic>
      </p:grpSp>
      <p:sp>
        <p:nvSpPr>
          <p:cNvPr id="21" name="object 21">
            <a:extLst>
              <a:ext uri="{FF2B5EF4-FFF2-40B4-BE49-F238E27FC236}">
                <a16:creationId xmlns:a16="http://schemas.microsoft.com/office/drawing/2014/main" id="{AD3DEA7A-CE6D-B12D-C7EA-91151627DF32}"/>
              </a:ext>
            </a:extLst>
          </p:cNvPr>
          <p:cNvSpPr txBox="1">
            <a:spLocks noGrp="1"/>
          </p:cNvSpPr>
          <p:nvPr>
            <p:ph type="title"/>
          </p:nvPr>
        </p:nvSpPr>
        <p:spPr>
          <a:xfrm>
            <a:off x="4441688" y="447671"/>
            <a:ext cx="2357122" cy="567467"/>
          </a:xfrm>
          <a:prstGeom prst="rect">
            <a:avLst/>
          </a:prstGeom>
          <a:noFill/>
          <a:ln>
            <a:noFill/>
          </a:ln>
        </p:spPr>
        <p:txBody>
          <a:bodyPr vert="horz" wrap="square" lIns="0" tIns="13331" rIns="0" bIns="0" anchor="t" anchorCtr="0" compatLnSpc="1">
            <a:spAutoFit/>
          </a:bodyPr>
          <a:lstStyle/>
          <a:p>
            <a:pPr marL="12701" lvl="0">
              <a:spcBef>
                <a:spcPts val="105"/>
              </a:spcBef>
            </a:pPr>
            <a:r>
              <a:rPr lang="en-US" sz="3600" spc="25">
                <a:latin typeface="Castellar" pitchFamily="18"/>
                <a:ea typeface="Cambria" pitchFamily="18"/>
              </a:rPr>
              <a:t>A</a:t>
            </a:r>
            <a:r>
              <a:rPr lang="en-US" sz="3600" spc="-5">
                <a:latin typeface="Castellar" pitchFamily="18"/>
                <a:ea typeface="Cambria" pitchFamily="18"/>
              </a:rPr>
              <a:t>G</a:t>
            </a:r>
            <a:r>
              <a:rPr lang="en-US" sz="3600" spc="-35">
                <a:latin typeface="Castellar" pitchFamily="18"/>
                <a:ea typeface="Cambria" pitchFamily="18"/>
              </a:rPr>
              <a:t>E</a:t>
            </a:r>
            <a:r>
              <a:rPr lang="en-US" sz="3600" spc="15">
                <a:latin typeface="Castellar" pitchFamily="18"/>
                <a:ea typeface="Cambria" pitchFamily="18"/>
              </a:rPr>
              <a:t>N</a:t>
            </a:r>
            <a:r>
              <a:rPr lang="en-US" sz="3600">
                <a:latin typeface="Castellar" pitchFamily="18"/>
                <a:ea typeface="Cambria" pitchFamily="18"/>
              </a:rPr>
              <a:t>DA</a:t>
            </a:r>
          </a:p>
        </p:txBody>
      </p:sp>
      <p:sp>
        <p:nvSpPr>
          <p:cNvPr id="22" name="object 22">
            <a:extLst>
              <a:ext uri="{FF2B5EF4-FFF2-40B4-BE49-F238E27FC236}">
                <a16:creationId xmlns:a16="http://schemas.microsoft.com/office/drawing/2014/main" id="{EE28D948-01CA-6EF8-E8C3-AD9DADD93D6D}"/>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89B90048-6CFA-4FDC-8437-7AC649292533}"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3</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3" name="TextBox 22">
            <a:extLst>
              <a:ext uri="{FF2B5EF4-FFF2-40B4-BE49-F238E27FC236}">
                <a16:creationId xmlns:a16="http://schemas.microsoft.com/office/drawing/2014/main" id="{95350914-2F56-F674-D4FA-3C69C8D9460F}"/>
              </a:ext>
            </a:extLst>
          </p:cNvPr>
          <p:cNvSpPr txBox="1"/>
          <p:nvPr/>
        </p:nvSpPr>
        <p:spPr>
          <a:xfrm>
            <a:off x="2339830" y="809628"/>
            <a:ext cx="6354595" cy="741741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1" i="0" u="none" strike="noStrike" kern="1200" cap="none" spc="0" baseline="0">
                <a:solidFill>
                  <a:srgbClr val="0D0D0D"/>
                </a:solidFill>
                <a:uFillTx/>
                <a:latin typeface="Cambria" pitchFamily="18"/>
                <a:ea typeface="Cambria" pitchFamily="18"/>
                <a:cs typeface="Times New Roman" pitchFamily="18"/>
              </a:rPr>
              <a:t>Problem Statement</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endParaRPr lang="en-US" sz="2800" b="1" i="0" u="none" strike="noStrike" kern="1200" cap="none" spc="0" baseline="0">
              <a:solidFill>
                <a:srgbClr val="0D0D0D"/>
              </a:solidFill>
              <a:uFillTx/>
              <a:latin typeface="Cambria" pitchFamily="18"/>
              <a:ea typeface="Cambria"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1" i="0" u="none" strike="noStrike" kern="1200" cap="none" spc="0" baseline="0">
                <a:solidFill>
                  <a:srgbClr val="0D0D0D"/>
                </a:solidFill>
                <a:uFillTx/>
                <a:latin typeface="Cambria" pitchFamily="18"/>
                <a:ea typeface="Cambria" pitchFamily="18"/>
                <a:cs typeface="Times New Roman" pitchFamily="18"/>
              </a:rPr>
              <a:t>Project Overview</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endParaRPr lang="en-US" sz="2800" b="1" i="0" u="none" strike="noStrike" kern="1200" cap="none" spc="0" baseline="0">
              <a:solidFill>
                <a:srgbClr val="0D0D0D"/>
              </a:solidFill>
              <a:uFillTx/>
              <a:latin typeface="Cambria" pitchFamily="18"/>
              <a:ea typeface="Cambria"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1" i="0" u="none" strike="noStrike" kern="1200" cap="none" spc="0" baseline="0">
                <a:solidFill>
                  <a:srgbClr val="0D0D0D"/>
                </a:solidFill>
                <a:uFillTx/>
                <a:latin typeface="Cambria" pitchFamily="18"/>
                <a:ea typeface="Cambria" pitchFamily="18"/>
                <a:cs typeface="Times New Roman" pitchFamily="18"/>
              </a:rPr>
              <a:t>End Users</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endParaRPr lang="en-US" sz="2800" b="1" i="0" u="none" strike="noStrike" kern="1200" cap="none" spc="0" baseline="0">
              <a:solidFill>
                <a:srgbClr val="0D0D0D"/>
              </a:solidFill>
              <a:uFillTx/>
              <a:latin typeface="Cambria" pitchFamily="18"/>
              <a:ea typeface="Cambria"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1" i="0" u="none" strike="noStrike" kern="1200" cap="none" spc="0" baseline="0">
                <a:solidFill>
                  <a:srgbClr val="0D0D0D"/>
                </a:solidFill>
                <a:uFillTx/>
                <a:latin typeface="Cambria" pitchFamily="18"/>
                <a:ea typeface="Cambria" pitchFamily="18"/>
                <a:cs typeface="Times New Roman" pitchFamily="18"/>
              </a:rPr>
              <a:t>Our Solution and Proposition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endParaRPr lang="en-US" sz="2800" b="1" i="0" u="none" strike="noStrike" kern="1200" cap="none" spc="0" baseline="0">
              <a:solidFill>
                <a:srgbClr val="0D0D0D"/>
              </a:solidFill>
              <a:uFillTx/>
              <a:latin typeface="Cambria" pitchFamily="18"/>
              <a:ea typeface="Cambria"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1" i="0" u="none" strike="noStrike" kern="1200" cap="none" spc="0" baseline="0">
                <a:solidFill>
                  <a:srgbClr val="0D0D0D"/>
                </a:solidFill>
                <a:uFillTx/>
                <a:latin typeface="Cambria" pitchFamily="18"/>
                <a:ea typeface="Cambria" pitchFamily="18"/>
                <a:cs typeface="Times New Roman" pitchFamily="18"/>
              </a:rPr>
              <a:t>Dataset Description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endParaRPr lang="en-US" sz="2800" b="1" i="0" u="none" strike="noStrike" kern="1200" cap="none" spc="0" baseline="0">
              <a:solidFill>
                <a:srgbClr val="0D0D0D"/>
              </a:solidFill>
              <a:uFillTx/>
              <a:latin typeface="Cambria" pitchFamily="18"/>
              <a:ea typeface="Cambria"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1" i="0" u="none" strike="noStrike" kern="1200" cap="none" spc="0" baseline="0">
                <a:solidFill>
                  <a:srgbClr val="0D0D0D"/>
                </a:solidFill>
                <a:uFillTx/>
                <a:latin typeface="Cambria" pitchFamily="18"/>
                <a:ea typeface="Cambria" pitchFamily="18"/>
                <a:cs typeface="Times New Roman" pitchFamily="18"/>
              </a:rPr>
              <a:t>Modelling Approach</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endParaRPr lang="en-US" sz="2800" b="1" i="0" u="none" strike="noStrike" kern="1200" cap="none" spc="0" baseline="0">
              <a:solidFill>
                <a:srgbClr val="0D0D0D"/>
              </a:solidFill>
              <a:uFillTx/>
              <a:latin typeface="Cambria" pitchFamily="18"/>
              <a:ea typeface="Cambria"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1" i="0" u="none" strike="noStrike" kern="1200" cap="none" spc="0" baseline="0">
                <a:solidFill>
                  <a:srgbClr val="0D0D0D"/>
                </a:solidFill>
                <a:uFillTx/>
                <a:latin typeface="Cambria" pitchFamily="18"/>
                <a:ea typeface="Cambria" pitchFamily="18"/>
                <a:cs typeface="Times New Roman" pitchFamily="18"/>
              </a:rPr>
              <a:t>Results and Discussion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endParaRPr lang="en-US" sz="2800" b="1" i="0" u="none" strike="noStrike" kern="1200" cap="none" spc="0" baseline="0">
              <a:solidFill>
                <a:srgbClr val="0D0D0D"/>
              </a:solidFill>
              <a:uFillTx/>
              <a:latin typeface="Cambria" pitchFamily="18"/>
              <a:ea typeface="Cambria"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1" i="0" u="none" strike="noStrike" kern="1200" cap="none" spc="0" baseline="0">
                <a:solidFill>
                  <a:srgbClr val="0D0D0D"/>
                </a:solidFill>
                <a:uFillTx/>
                <a:latin typeface="Cambria" pitchFamily="18"/>
                <a:ea typeface="Cambria" pitchFamily="18"/>
                <a:cs typeface="Times New Roman" pitchFamily="18"/>
              </a:rPr>
              <a:t>Conclusion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B714F924-05D0-E649-6699-81F3D00A3734}"/>
              </a:ext>
            </a:extLst>
          </p:cNvPr>
          <p:cNvGrpSpPr/>
          <p:nvPr/>
        </p:nvGrpSpPr>
        <p:grpSpPr>
          <a:xfrm>
            <a:off x="8168490" y="2874580"/>
            <a:ext cx="2762246" cy="3257550"/>
            <a:chOff x="8168490" y="2874580"/>
            <a:chExt cx="2762246" cy="3257550"/>
          </a:xfrm>
        </p:grpSpPr>
        <p:sp>
          <p:nvSpPr>
            <p:cNvPr id="3" name="object 3">
              <a:extLst>
                <a:ext uri="{FF2B5EF4-FFF2-40B4-BE49-F238E27FC236}">
                  <a16:creationId xmlns:a16="http://schemas.microsoft.com/office/drawing/2014/main" id="{02E6A7AF-E42D-F0B5-A7CD-467188051900}"/>
                </a:ext>
              </a:extLst>
            </p:cNvPr>
            <p:cNvSpPr/>
            <p:nvPr/>
          </p:nvSpPr>
          <p:spPr>
            <a:xfrm>
              <a:off x="9530571" y="5303455"/>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9BE6D603-BE7C-A6F0-0535-0F8E0D10A8F8}"/>
                </a:ext>
              </a:extLst>
            </p:cNvPr>
            <p:cNvSpPr/>
            <p:nvPr/>
          </p:nvSpPr>
          <p:spPr>
            <a:xfrm>
              <a:off x="9530571" y="5836862"/>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9E393CBE-C0EA-4029-6D20-9D05900292CB}"/>
                </a:ext>
              </a:extLst>
            </p:cNvPr>
            <p:cNvPicPr>
              <a:picLocks noChangeAspect="1"/>
            </p:cNvPicPr>
            <p:nvPr/>
          </p:nvPicPr>
          <p:blipFill>
            <a:blip r:embed="rId3"/>
            <a:stretch>
              <a:fillRect/>
            </a:stretch>
          </p:blipFill>
          <p:spPr>
            <a:xfrm>
              <a:off x="8168490" y="2874580"/>
              <a:ext cx="2762246" cy="3257550"/>
            </a:xfrm>
            <a:prstGeom prst="rect">
              <a:avLst/>
            </a:prstGeom>
            <a:noFill/>
            <a:ln cap="flat">
              <a:noFill/>
            </a:ln>
          </p:spPr>
        </p:pic>
      </p:grpSp>
      <p:sp>
        <p:nvSpPr>
          <p:cNvPr id="6" name="object 7">
            <a:extLst>
              <a:ext uri="{FF2B5EF4-FFF2-40B4-BE49-F238E27FC236}">
                <a16:creationId xmlns:a16="http://schemas.microsoft.com/office/drawing/2014/main" id="{ED1F7A78-59B4-5516-3B30-227BEDFAB796}"/>
              </a:ext>
            </a:extLst>
          </p:cNvPr>
          <p:cNvSpPr txBox="1">
            <a:spLocks noGrp="1"/>
          </p:cNvSpPr>
          <p:nvPr>
            <p:ph type="title"/>
          </p:nvPr>
        </p:nvSpPr>
        <p:spPr>
          <a:xfrm>
            <a:off x="834069" y="575057"/>
            <a:ext cx="5636891" cy="632225"/>
          </a:xfrm>
          <a:prstGeom prst="rect">
            <a:avLst/>
          </a:prstGeom>
          <a:noFill/>
          <a:ln>
            <a:noFill/>
          </a:ln>
        </p:spPr>
        <p:txBody>
          <a:bodyPr vert="horz" wrap="square" lIns="0" tIns="16514" rIns="0" bIns="0" anchor="t" anchorCtr="0" compatLnSpc="1">
            <a:spAutoFit/>
          </a:bodyPr>
          <a:lstStyle/>
          <a:p>
            <a:pPr marL="12701" lvl="0">
              <a:spcBef>
                <a:spcPts val="130"/>
              </a:spcBef>
              <a:tabLst>
                <a:tab pos="2727956" algn="l"/>
              </a:tabLst>
            </a:pPr>
            <a:r>
              <a:rPr lang="en-US" sz="4000" spc="-20">
                <a:latin typeface="Cambria" pitchFamily="18"/>
                <a:ea typeface="Cambria" pitchFamily="18"/>
              </a:rPr>
              <a:t>P</a:t>
            </a:r>
            <a:r>
              <a:rPr lang="en-US" sz="4000" spc="15">
                <a:latin typeface="Cambria" pitchFamily="18"/>
                <a:ea typeface="Cambria" pitchFamily="18"/>
              </a:rPr>
              <a:t>ROB</a:t>
            </a:r>
            <a:r>
              <a:rPr lang="en-US" sz="4000" spc="55">
                <a:latin typeface="Cambria" pitchFamily="18"/>
                <a:ea typeface="Cambria" pitchFamily="18"/>
              </a:rPr>
              <a:t>L</a:t>
            </a:r>
            <a:r>
              <a:rPr lang="en-US" sz="4000" spc="-20">
                <a:latin typeface="Cambria" pitchFamily="18"/>
                <a:ea typeface="Cambria" pitchFamily="18"/>
              </a:rPr>
              <a:t>E</a:t>
            </a:r>
            <a:r>
              <a:rPr lang="en-US" sz="4000" spc="20">
                <a:latin typeface="Cambria" pitchFamily="18"/>
                <a:ea typeface="Cambria" pitchFamily="18"/>
              </a:rPr>
              <a:t>M</a:t>
            </a:r>
            <a:r>
              <a:rPr lang="en-US" sz="4000">
                <a:latin typeface="Cambria" pitchFamily="18"/>
                <a:ea typeface="Cambria" pitchFamily="18"/>
              </a:rPr>
              <a:t> </a:t>
            </a:r>
            <a:r>
              <a:rPr lang="en-US" sz="4000" spc="10">
                <a:latin typeface="Cambria" pitchFamily="18"/>
                <a:ea typeface="Cambria" pitchFamily="18"/>
              </a:rPr>
              <a:t>S</a:t>
            </a:r>
            <a:r>
              <a:rPr lang="en-US" sz="4000" spc="-370">
                <a:latin typeface="Cambria" pitchFamily="18"/>
                <a:ea typeface="Cambria" pitchFamily="18"/>
              </a:rPr>
              <a:t>T</a:t>
            </a:r>
            <a:r>
              <a:rPr lang="en-US" sz="4000" spc="-375">
                <a:latin typeface="Cambria" pitchFamily="18"/>
                <a:ea typeface="Cambria" pitchFamily="18"/>
              </a:rPr>
              <a:t>A</a:t>
            </a:r>
            <a:r>
              <a:rPr lang="en-US" sz="4000" spc="15">
                <a:latin typeface="Cambria" pitchFamily="18"/>
                <a:ea typeface="Cambria" pitchFamily="18"/>
              </a:rPr>
              <a:t>T</a:t>
            </a:r>
            <a:r>
              <a:rPr lang="en-US" sz="4000" spc="-10">
                <a:latin typeface="Cambria" pitchFamily="18"/>
                <a:ea typeface="Cambria" pitchFamily="18"/>
              </a:rPr>
              <a:t>E</a:t>
            </a:r>
            <a:r>
              <a:rPr lang="en-US" sz="4000" spc="-20">
                <a:latin typeface="Cambria" pitchFamily="18"/>
                <a:ea typeface="Cambria" pitchFamily="18"/>
              </a:rPr>
              <a:t>ME</a:t>
            </a:r>
            <a:r>
              <a:rPr lang="en-US" sz="4000" spc="10">
                <a:latin typeface="Cambria" pitchFamily="18"/>
                <a:ea typeface="Cambria" pitchFamily="18"/>
              </a:rPr>
              <a:t>NT</a:t>
            </a:r>
            <a:endParaRPr lang="en-US" sz="4000">
              <a:latin typeface="Cambria" pitchFamily="18"/>
              <a:ea typeface="Cambria" pitchFamily="18"/>
            </a:endParaRPr>
          </a:p>
        </p:txBody>
      </p:sp>
      <p:pic>
        <p:nvPicPr>
          <p:cNvPr id="7" name="object 8">
            <a:extLst>
              <a:ext uri="{FF2B5EF4-FFF2-40B4-BE49-F238E27FC236}">
                <a16:creationId xmlns:a16="http://schemas.microsoft.com/office/drawing/2014/main" id="{644EB99E-6466-A4E0-C5AC-92D6014029A2}"/>
              </a:ext>
            </a:extLst>
          </p:cNvPr>
          <p:cNvPicPr>
            <a:picLocks noChangeAspect="1"/>
          </p:cNvPicPr>
          <p:nvPr/>
        </p:nvPicPr>
        <p:blipFill>
          <a:blip r:embed="rId4"/>
          <a:stretch>
            <a:fillRect/>
          </a:stretch>
        </p:blipFill>
        <p:spPr>
          <a:xfrm>
            <a:off x="676271" y="6467478"/>
            <a:ext cx="2143125" cy="200025"/>
          </a:xfrm>
          <a:prstGeom prst="rect">
            <a:avLst/>
          </a:prstGeom>
          <a:noFill/>
          <a:ln cap="flat">
            <a:noFill/>
          </a:ln>
        </p:spPr>
      </p:pic>
      <p:sp>
        <p:nvSpPr>
          <p:cNvPr id="8" name="object 10">
            <a:extLst>
              <a:ext uri="{FF2B5EF4-FFF2-40B4-BE49-F238E27FC236}">
                <a16:creationId xmlns:a16="http://schemas.microsoft.com/office/drawing/2014/main" id="{D4687F2F-5834-2E47-0890-551A0E8E93F3}"/>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C68D7F91-B674-4501-944C-61CDFA3EB419}"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4</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9" name="TextBox 10">
            <a:extLst>
              <a:ext uri="{FF2B5EF4-FFF2-40B4-BE49-F238E27FC236}">
                <a16:creationId xmlns:a16="http://schemas.microsoft.com/office/drawing/2014/main" id="{5B964581-5538-2022-05AC-0ADFF4195245}"/>
              </a:ext>
            </a:extLst>
          </p:cNvPr>
          <p:cNvSpPr txBox="1"/>
          <p:nvPr/>
        </p:nvSpPr>
        <p:spPr>
          <a:xfrm>
            <a:off x="457200" y="1641037"/>
            <a:ext cx="7686675" cy="2862318"/>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mbria" pitchFamily="18"/>
                <a:ea typeface="Cambria" pitchFamily="18"/>
              </a:rPr>
              <a:t>We have to track the performance of employees work motive for the organization and So that we can completely focus on the growth and structure of the organization and also to develop their personal skills and talents.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Cambria" pitchFamily="18"/>
              <a:ea typeface="Cambria" pitchFamily="18"/>
            </a:endParaRP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mbria" pitchFamily="18"/>
                <a:ea typeface="Cambria" pitchFamily="18"/>
              </a:rPr>
              <a:t>We have to motivate the best and executive employees with increments, promotion and bonus.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Cambria" pitchFamily="18"/>
              <a:ea typeface="Cambria" pitchFamily="18"/>
            </a:endParaRPr>
          </a:p>
          <a:p>
            <a:pPr marL="285750" marR="0" lvl="0" indent="-285750" algn="l" defTabSz="914400" rtl="0" fontAlgn="auto" hangingPunct="1">
              <a:lnSpc>
                <a:spcPct val="100000"/>
              </a:lnSpc>
              <a:spcBef>
                <a:spcPts val="0"/>
              </a:spcBef>
              <a:spcAft>
                <a:spcPts val="0"/>
              </a:spcAft>
              <a:buSzPct val="100000"/>
              <a:buFont typeface="Wingdings" pitchFamily="2"/>
              <a:buChar char="Ø"/>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mbria" pitchFamily="18"/>
                <a:ea typeface="Cambria" pitchFamily="18"/>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136593D1-CC06-9960-091A-810DBB5291B8}"/>
              </a:ext>
            </a:extLst>
          </p:cNvPr>
          <p:cNvGrpSpPr/>
          <p:nvPr/>
        </p:nvGrpSpPr>
        <p:grpSpPr>
          <a:xfrm>
            <a:off x="8658225" y="2657474"/>
            <a:ext cx="3533771" cy="3810003"/>
            <a:chOff x="8658225" y="2657474"/>
            <a:chExt cx="3533771" cy="3810003"/>
          </a:xfrm>
        </p:grpSpPr>
        <p:sp>
          <p:nvSpPr>
            <p:cNvPr id="3" name="object 3">
              <a:extLst>
                <a:ext uri="{FF2B5EF4-FFF2-40B4-BE49-F238E27FC236}">
                  <a16:creationId xmlns:a16="http://schemas.microsoft.com/office/drawing/2014/main" id="{5B551CEF-7C1A-BC13-072A-356A23C4AFAB}"/>
                </a:ext>
              </a:extLst>
            </p:cNvPr>
            <p:cNvSpPr/>
            <p:nvPr/>
          </p:nvSpPr>
          <p:spPr>
            <a:xfrm>
              <a:off x="9353553" y="5372100"/>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0F6D6EF3-C286-7F79-D095-A237EC642462}"/>
                </a:ext>
              </a:extLst>
            </p:cNvPr>
            <p:cNvSpPr/>
            <p:nvPr/>
          </p:nvSpPr>
          <p:spPr>
            <a:xfrm>
              <a:off x="9353553" y="5905496"/>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82730085-A240-3F9B-6257-DB77F76FC93D}"/>
                </a:ext>
              </a:extLst>
            </p:cNvPr>
            <p:cNvPicPr>
              <a:picLocks noChangeAspect="1"/>
            </p:cNvPicPr>
            <p:nvPr/>
          </p:nvPicPr>
          <p:blipFill>
            <a:blip r:embed="rId2"/>
            <a:stretch>
              <a:fillRect/>
            </a:stretch>
          </p:blipFill>
          <p:spPr>
            <a:xfrm>
              <a:off x="8658225" y="2657474"/>
              <a:ext cx="3533771" cy="3810003"/>
            </a:xfrm>
            <a:prstGeom prst="rect">
              <a:avLst/>
            </a:prstGeom>
            <a:noFill/>
            <a:ln cap="flat">
              <a:noFill/>
            </a:ln>
          </p:spPr>
        </p:pic>
      </p:grpSp>
      <p:sp>
        <p:nvSpPr>
          <p:cNvPr id="6" name="object 6">
            <a:extLst>
              <a:ext uri="{FF2B5EF4-FFF2-40B4-BE49-F238E27FC236}">
                <a16:creationId xmlns:a16="http://schemas.microsoft.com/office/drawing/2014/main" id="{5A63739A-28E7-0573-F846-47C776472AB2}"/>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606B05AD-F739-3727-A893-E4798922C417}"/>
              </a:ext>
            </a:extLst>
          </p:cNvPr>
          <p:cNvSpPr txBox="1">
            <a:spLocks noGrp="1"/>
          </p:cNvSpPr>
          <p:nvPr>
            <p:ph type="title"/>
          </p:nvPr>
        </p:nvSpPr>
        <p:spPr>
          <a:xfrm>
            <a:off x="739777" y="829625"/>
            <a:ext cx="5263515" cy="632225"/>
          </a:xfrm>
          <a:prstGeom prst="rect">
            <a:avLst/>
          </a:prstGeom>
          <a:noFill/>
          <a:ln>
            <a:noFill/>
          </a:ln>
        </p:spPr>
        <p:txBody>
          <a:bodyPr vert="horz" wrap="square" lIns="0" tIns="16514" rIns="0" bIns="0" anchor="t" anchorCtr="0" compatLnSpc="1">
            <a:spAutoFit/>
          </a:bodyPr>
          <a:lstStyle/>
          <a:p>
            <a:pPr marL="12701" lvl="0">
              <a:spcBef>
                <a:spcPts val="130"/>
              </a:spcBef>
              <a:tabLst>
                <a:tab pos="2642872" algn="l"/>
              </a:tabLst>
            </a:pPr>
            <a:r>
              <a:rPr lang="en-US" sz="4000" spc="5">
                <a:latin typeface="Cambria" pitchFamily="18"/>
                <a:ea typeface="Cambria" pitchFamily="18"/>
              </a:rPr>
              <a:t>PROJECT </a:t>
            </a:r>
            <a:r>
              <a:rPr lang="en-US" sz="4000" spc="-20">
                <a:latin typeface="Cambria" pitchFamily="18"/>
                <a:ea typeface="Cambria" pitchFamily="18"/>
              </a:rPr>
              <a:t>OVERVIEW</a:t>
            </a:r>
            <a:endParaRPr lang="en-US" sz="4000">
              <a:latin typeface="Cambria" pitchFamily="18"/>
              <a:ea typeface="Cambria" pitchFamily="18"/>
            </a:endParaRPr>
          </a:p>
        </p:txBody>
      </p:sp>
      <p:pic>
        <p:nvPicPr>
          <p:cNvPr id="8" name="object 8">
            <a:extLst>
              <a:ext uri="{FF2B5EF4-FFF2-40B4-BE49-F238E27FC236}">
                <a16:creationId xmlns:a16="http://schemas.microsoft.com/office/drawing/2014/main" id="{9BACFE03-D6E5-D374-BCC7-628488E3E911}"/>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8D93F813-FEA7-B51A-ECCD-268519A7721F}"/>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70CC4C4E-89FF-4A64-821F-83CF439A3367}"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5</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B65E0D8E-5E2C-B870-E61C-F7FDBAE2554C}"/>
              </a:ext>
            </a:extLst>
          </p:cNvPr>
          <p:cNvSpPr txBox="1"/>
          <p:nvPr/>
        </p:nvSpPr>
        <p:spPr>
          <a:xfrm>
            <a:off x="773893" y="1474927"/>
            <a:ext cx="7924803" cy="28623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a:solidFill>
                  <a:srgbClr val="000000"/>
                </a:solidFill>
                <a:uFillTx/>
                <a:latin typeface="Times New Roman" pitchFamily="18"/>
                <a:cs typeface="Times New Roman" pitchFamily="18"/>
              </a:rPr>
              <a:t>EMPLOYEE DATA ANALYSIS </a:t>
            </a:r>
            <a:endParaRPr lang="en-US" sz="24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0" baseline="0">
                <a:solidFill>
                  <a:srgbClr val="000000"/>
                </a:solidFill>
                <a:uFillTx/>
                <a:latin typeface="Times New Roman" pitchFamily="18"/>
                <a:cs typeface="Times New Roman" pitchFamily="18"/>
              </a:rPr>
              <a:t>Analysing the performance of the employees by considering the various factors like Gender, Performance score , Ratings and their Achievements , inorder to identify the trends and patterns of different categories of employees like high, medium and low</a:t>
            </a:r>
            <a:r>
              <a:rPr lang="en-US" sz="2400" b="0" i="0" u="none" strike="noStrike" kern="1200" cap="none" spc="0" baseline="0">
                <a:solidFill>
                  <a:srgbClr val="000000"/>
                </a:solidFill>
                <a:uFillTx/>
                <a:latin typeface="Times New Roman" pitchFamily="18"/>
                <a:cs typeface="Times New Roman" pitchFamily="18"/>
              </a:rPr>
              <a:t>. </a:t>
            </a:r>
            <a:endParaRPr lang="en-IN" sz="24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B94E907-3114-6915-6589-428AC9BFE767}"/>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4">
            <a:extLst>
              <a:ext uri="{FF2B5EF4-FFF2-40B4-BE49-F238E27FC236}">
                <a16:creationId xmlns:a16="http://schemas.microsoft.com/office/drawing/2014/main" id="{B3D0DC2B-C12A-271F-A4B5-32935C7786AB}"/>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5">
            <a:extLst>
              <a:ext uri="{FF2B5EF4-FFF2-40B4-BE49-F238E27FC236}">
                <a16:creationId xmlns:a16="http://schemas.microsoft.com/office/drawing/2014/main" id="{086C22D5-585B-2BF5-0913-9597E4C4E619}"/>
              </a:ext>
            </a:extLst>
          </p:cNvPr>
          <p:cNvSpPr txBox="1">
            <a:spLocks noGrp="1"/>
          </p:cNvSpPr>
          <p:nvPr>
            <p:ph type="title"/>
          </p:nvPr>
        </p:nvSpPr>
        <p:spPr>
          <a:xfrm>
            <a:off x="716944" y="607627"/>
            <a:ext cx="5014597" cy="509110"/>
          </a:xfrm>
          <a:prstGeom prst="rect">
            <a:avLst/>
          </a:prstGeom>
          <a:noFill/>
          <a:ln>
            <a:noFill/>
          </a:ln>
        </p:spPr>
        <p:txBody>
          <a:bodyPr vert="horz" wrap="square" lIns="0" tIns="16514" rIns="0" bIns="0" anchor="t" anchorCtr="0" compatLnSpc="1">
            <a:spAutoFit/>
          </a:bodyPr>
          <a:lstStyle/>
          <a:p>
            <a:pPr marL="12701" lvl="0">
              <a:spcBef>
                <a:spcPts val="130"/>
              </a:spcBef>
            </a:pPr>
            <a:r>
              <a:rPr lang="en-US" sz="2800" spc="25">
                <a:solidFill>
                  <a:srgbClr val="C00000"/>
                </a:solidFill>
                <a:latin typeface="Cambria" pitchFamily="18"/>
                <a:ea typeface="Cambria" pitchFamily="18"/>
              </a:rPr>
              <a:t>W</a:t>
            </a:r>
            <a:r>
              <a:rPr lang="en-US" sz="2800" spc="-20">
                <a:solidFill>
                  <a:srgbClr val="C00000"/>
                </a:solidFill>
                <a:latin typeface="Cambria" pitchFamily="18"/>
                <a:ea typeface="Cambria" pitchFamily="18"/>
              </a:rPr>
              <a:t>H</a:t>
            </a:r>
            <a:r>
              <a:rPr lang="en-US" sz="2800" spc="20">
                <a:solidFill>
                  <a:srgbClr val="C00000"/>
                </a:solidFill>
                <a:latin typeface="Cambria" pitchFamily="18"/>
                <a:ea typeface="Cambria" pitchFamily="18"/>
              </a:rPr>
              <a:t>O</a:t>
            </a:r>
            <a:r>
              <a:rPr lang="en-US" sz="2800" spc="-235">
                <a:solidFill>
                  <a:srgbClr val="C00000"/>
                </a:solidFill>
                <a:latin typeface="Cambria" pitchFamily="18"/>
                <a:ea typeface="Cambria" pitchFamily="18"/>
              </a:rPr>
              <a:t> </a:t>
            </a:r>
            <a:r>
              <a:rPr lang="en-US" sz="2800" spc="-10">
                <a:solidFill>
                  <a:srgbClr val="C00000"/>
                </a:solidFill>
                <a:latin typeface="Cambria" pitchFamily="18"/>
                <a:ea typeface="Cambria" pitchFamily="18"/>
              </a:rPr>
              <a:t>AR</a:t>
            </a:r>
            <a:r>
              <a:rPr lang="en-US" sz="2800" spc="15">
                <a:solidFill>
                  <a:srgbClr val="C00000"/>
                </a:solidFill>
                <a:latin typeface="Cambria" pitchFamily="18"/>
                <a:ea typeface="Cambria" pitchFamily="18"/>
              </a:rPr>
              <a:t>E</a:t>
            </a:r>
            <a:r>
              <a:rPr lang="en-US" sz="2800" spc="-35">
                <a:solidFill>
                  <a:srgbClr val="C00000"/>
                </a:solidFill>
                <a:latin typeface="Cambria" pitchFamily="18"/>
                <a:ea typeface="Cambria" pitchFamily="18"/>
              </a:rPr>
              <a:t> </a:t>
            </a:r>
            <a:r>
              <a:rPr lang="en-US" sz="2800" spc="-10">
                <a:solidFill>
                  <a:srgbClr val="C00000"/>
                </a:solidFill>
                <a:latin typeface="Cambria" pitchFamily="18"/>
                <a:ea typeface="Cambria" pitchFamily="18"/>
              </a:rPr>
              <a:t>T</a:t>
            </a:r>
            <a:r>
              <a:rPr lang="en-US" sz="2800" spc="-15">
                <a:solidFill>
                  <a:srgbClr val="C00000"/>
                </a:solidFill>
                <a:latin typeface="Cambria" pitchFamily="18"/>
                <a:ea typeface="Cambria" pitchFamily="18"/>
              </a:rPr>
              <a:t>H</a:t>
            </a:r>
            <a:r>
              <a:rPr lang="en-US" sz="2800" spc="15">
                <a:solidFill>
                  <a:srgbClr val="C00000"/>
                </a:solidFill>
                <a:latin typeface="Cambria" pitchFamily="18"/>
                <a:ea typeface="Cambria" pitchFamily="18"/>
              </a:rPr>
              <a:t>E</a:t>
            </a:r>
            <a:r>
              <a:rPr lang="en-US" sz="2800" spc="-35">
                <a:solidFill>
                  <a:srgbClr val="C00000"/>
                </a:solidFill>
                <a:latin typeface="Cambria" pitchFamily="18"/>
                <a:ea typeface="Cambria" pitchFamily="18"/>
              </a:rPr>
              <a:t> </a:t>
            </a:r>
            <a:r>
              <a:rPr lang="en-US" sz="2800" spc="-20">
                <a:solidFill>
                  <a:srgbClr val="C00000"/>
                </a:solidFill>
                <a:latin typeface="Cambria" pitchFamily="18"/>
                <a:ea typeface="Cambria" pitchFamily="18"/>
              </a:rPr>
              <a:t>E</a:t>
            </a:r>
            <a:r>
              <a:rPr lang="en-US" sz="2800" spc="30">
                <a:solidFill>
                  <a:srgbClr val="C00000"/>
                </a:solidFill>
                <a:latin typeface="Cambria" pitchFamily="18"/>
                <a:ea typeface="Cambria" pitchFamily="18"/>
              </a:rPr>
              <a:t>N</a:t>
            </a:r>
            <a:r>
              <a:rPr lang="en-US" sz="2800" spc="15">
                <a:solidFill>
                  <a:srgbClr val="C00000"/>
                </a:solidFill>
                <a:latin typeface="Cambria" pitchFamily="18"/>
                <a:ea typeface="Cambria" pitchFamily="18"/>
              </a:rPr>
              <a:t>D</a:t>
            </a:r>
            <a:r>
              <a:rPr lang="en-US" sz="2800" spc="-45">
                <a:solidFill>
                  <a:srgbClr val="C00000"/>
                </a:solidFill>
                <a:latin typeface="Cambria" pitchFamily="18"/>
                <a:ea typeface="Cambria" pitchFamily="18"/>
              </a:rPr>
              <a:t> </a:t>
            </a:r>
            <a:r>
              <a:rPr lang="en-US" sz="2800">
                <a:solidFill>
                  <a:srgbClr val="C00000"/>
                </a:solidFill>
                <a:latin typeface="Cambria" pitchFamily="18"/>
                <a:ea typeface="Cambria" pitchFamily="18"/>
              </a:rPr>
              <a:t>U</a:t>
            </a:r>
            <a:r>
              <a:rPr lang="en-US" sz="2800" spc="10">
                <a:solidFill>
                  <a:srgbClr val="C00000"/>
                </a:solidFill>
                <a:latin typeface="Cambria" pitchFamily="18"/>
                <a:ea typeface="Cambria" pitchFamily="18"/>
              </a:rPr>
              <a:t>S</a:t>
            </a:r>
            <a:r>
              <a:rPr lang="en-US" sz="2800" spc="-25">
                <a:solidFill>
                  <a:srgbClr val="C00000"/>
                </a:solidFill>
                <a:latin typeface="Cambria" pitchFamily="18"/>
                <a:ea typeface="Cambria" pitchFamily="18"/>
              </a:rPr>
              <a:t>E</a:t>
            </a:r>
            <a:r>
              <a:rPr lang="en-US" sz="2800" spc="-10">
                <a:solidFill>
                  <a:srgbClr val="C00000"/>
                </a:solidFill>
                <a:latin typeface="Cambria" pitchFamily="18"/>
                <a:ea typeface="Cambria" pitchFamily="18"/>
              </a:rPr>
              <a:t>R</a:t>
            </a:r>
            <a:r>
              <a:rPr lang="en-US" sz="2800" spc="5">
                <a:solidFill>
                  <a:srgbClr val="C00000"/>
                </a:solidFill>
                <a:latin typeface="Cambria" pitchFamily="18"/>
                <a:ea typeface="Cambria" pitchFamily="18"/>
              </a:rPr>
              <a:t>S</a:t>
            </a:r>
            <a:r>
              <a:rPr lang="en-US" sz="3200" spc="5">
                <a:solidFill>
                  <a:srgbClr val="C00000"/>
                </a:solidFill>
              </a:rPr>
              <a:t>?</a:t>
            </a:r>
            <a:endParaRPr lang="en-US" sz="3200">
              <a:solidFill>
                <a:srgbClr val="C00000"/>
              </a:solidFill>
            </a:endParaRPr>
          </a:p>
        </p:txBody>
      </p:sp>
      <p:pic>
        <p:nvPicPr>
          <p:cNvPr id="5" name="object 6">
            <a:extLst>
              <a:ext uri="{FF2B5EF4-FFF2-40B4-BE49-F238E27FC236}">
                <a16:creationId xmlns:a16="http://schemas.microsoft.com/office/drawing/2014/main" id="{811B1FB4-2402-A770-A90A-04CD6595AEAB}"/>
              </a:ext>
            </a:extLst>
          </p:cNvPr>
          <p:cNvPicPr>
            <a:picLocks noChangeAspect="1"/>
          </p:cNvPicPr>
          <p:nvPr/>
        </p:nvPicPr>
        <p:blipFill>
          <a:blip r:embed="rId2"/>
          <a:stretch>
            <a:fillRect/>
          </a:stretch>
        </p:blipFill>
        <p:spPr>
          <a:xfrm>
            <a:off x="734528" y="6129854"/>
            <a:ext cx="2181228" cy="485775"/>
          </a:xfrm>
          <a:prstGeom prst="rect">
            <a:avLst/>
          </a:prstGeom>
          <a:noFill/>
          <a:ln cap="flat">
            <a:noFill/>
          </a:ln>
        </p:spPr>
      </p:pic>
      <p:sp>
        <p:nvSpPr>
          <p:cNvPr id="6" name="object 8">
            <a:extLst>
              <a:ext uri="{FF2B5EF4-FFF2-40B4-BE49-F238E27FC236}">
                <a16:creationId xmlns:a16="http://schemas.microsoft.com/office/drawing/2014/main" id="{09D94409-1FA6-1F0C-48DB-53E25E0116AE}"/>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FF70C1CA-75FB-432F-86DB-F62200A565F2}"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6</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pic>
        <p:nvPicPr>
          <p:cNvPr id="7" name="Picture 9">
            <a:extLst>
              <a:ext uri="{FF2B5EF4-FFF2-40B4-BE49-F238E27FC236}">
                <a16:creationId xmlns:a16="http://schemas.microsoft.com/office/drawing/2014/main" id="{F7DD5B41-F8A1-A42A-BC86-B920CDC93EDB}"/>
              </a:ext>
            </a:extLst>
          </p:cNvPr>
          <p:cNvPicPr>
            <a:picLocks noChangeAspect="1"/>
          </p:cNvPicPr>
          <p:nvPr/>
        </p:nvPicPr>
        <p:blipFill>
          <a:blip r:embed="rId3"/>
          <a:stretch>
            <a:fillRect/>
          </a:stretch>
        </p:blipFill>
        <p:spPr>
          <a:xfrm>
            <a:off x="3293266" y="1542958"/>
            <a:ext cx="2764158" cy="2347914"/>
          </a:xfrm>
          <a:prstGeom prst="rect">
            <a:avLst/>
          </a:prstGeom>
          <a:noFill/>
          <a:ln cap="flat">
            <a:noFill/>
          </a:ln>
          <a:effectLst>
            <a:outerShdw dist="12003" dir="900386" algn="tl">
              <a:srgbClr val="000000">
                <a:alpha val="30000"/>
              </a:srgbClr>
            </a:outerShdw>
          </a:effectLst>
        </p:spPr>
      </p:pic>
      <p:pic>
        <p:nvPicPr>
          <p:cNvPr id="8" name="Picture 10">
            <a:extLst>
              <a:ext uri="{FF2B5EF4-FFF2-40B4-BE49-F238E27FC236}">
                <a16:creationId xmlns:a16="http://schemas.microsoft.com/office/drawing/2014/main" id="{AA108DE1-D4E9-6173-D8E6-4FEAA5C1B03E}"/>
              </a:ext>
            </a:extLst>
          </p:cNvPr>
          <p:cNvPicPr>
            <a:picLocks noChangeAspect="1"/>
          </p:cNvPicPr>
          <p:nvPr/>
        </p:nvPicPr>
        <p:blipFill>
          <a:blip r:embed="rId4"/>
          <a:stretch>
            <a:fillRect/>
          </a:stretch>
        </p:blipFill>
        <p:spPr>
          <a:xfrm>
            <a:off x="4023332" y="4817927"/>
            <a:ext cx="2933696" cy="1743075"/>
          </a:xfrm>
          <a:prstGeom prst="rect">
            <a:avLst/>
          </a:prstGeom>
          <a:noFill/>
          <a:ln w="34920" cap="flat">
            <a:solidFill>
              <a:srgbClr val="FFFFFF"/>
            </a:solidFill>
            <a:prstDash val="solid"/>
          </a:ln>
          <a:effectLst>
            <a:outerShdw dir="16200000" algn="tl">
              <a:srgbClr val="000000">
                <a:alpha val="43000"/>
              </a:srgbClr>
            </a:outerShdw>
          </a:effectLst>
        </p:spPr>
      </p:pic>
      <p:pic>
        <p:nvPicPr>
          <p:cNvPr id="9" name="Picture 11">
            <a:extLst>
              <a:ext uri="{FF2B5EF4-FFF2-40B4-BE49-F238E27FC236}">
                <a16:creationId xmlns:a16="http://schemas.microsoft.com/office/drawing/2014/main" id="{59545DD1-774B-606D-9950-EBF23E544CD4}"/>
              </a:ext>
            </a:extLst>
          </p:cNvPr>
          <p:cNvPicPr>
            <a:picLocks noChangeAspect="1"/>
          </p:cNvPicPr>
          <p:nvPr/>
        </p:nvPicPr>
        <p:blipFill>
          <a:blip r:embed="rId5"/>
          <a:stretch>
            <a:fillRect/>
          </a:stretch>
        </p:blipFill>
        <p:spPr>
          <a:xfrm>
            <a:off x="6400800" y="746982"/>
            <a:ext cx="2667003" cy="2143125"/>
          </a:xfrm>
          <a:prstGeom prst="rect">
            <a:avLst/>
          </a:prstGeom>
          <a:noFill/>
          <a:ln cap="flat">
            <a:noFill/>
          </a:ln>
          <a:effectLst>
            <a:outerShdw dist="38096" dir="2700000" algn="tl">
              <a:srgbClr val="000000">
                <a:alpha val="45000"/>
              </a:srgbClr>
            </a:outerShdw>
          </a:effectLst>
        </p:spPr>
      </p:pic>
      <p:pic>
        <p:nvPicPr>
          <p:cNvPr id="10" name="Picture 12">
            <a:extLst>
              <a:ext uri="{FF2B5EF4-FFF2-40B4-BE49-F238E27FC236}">
                <a16:creationId xmlns:a16="http://schemas.microsoft.com/office/drawing/2014/main" id="{2681D4B9-256B-69D2-2BB6-6B42C20602D0}"/>
              </a:ext>
            </a:extLst>
          </p:cNvPr>
          <p:cNvPicPr>
            <a:picLocks noChangeAspect="1"/>
          </p:cNvPicPr>
          <p:nvPr/>
        </p:nvPicPr>
        <p:blipFill>
          <a:blip r:embed="rId6"/>
          <a:stretch>
            <a:fillRect/>
          </a:stretch>
        </p:blipFill>
        <p:spPr>
          <a:xfrm>
            <a:off x="6670383" y="2906511"/>
            <a:ext cx="2514600" cy="2257425"/>
          </a:xfrm>
          <a:prstGeom prst="rect">
            <a:avLst/>
          </a:prstGeom>
          <a:noFill/>
          <a:ln w="34920" cap="flat">
            <a:solidFill>
              <a:srgbClr val="FFFFFF"/>
            </a:solidFill>
            <a:prstDash val="solid"/>
          </a:ln>
          <a:effectLst>
            <a:outerShdw dir="16200000" algn="tl">
              <a:srgbClr val="000000">
                <a:alpha val="43000"/>
              </a:srgbClr>
            </a:outerShdw>
          </a:effectLst>
        </p:spPr>
      </p:pic>
      <p:sp>
        <p:nvSpPr>
          <p:cNvPr id="11" name="TextBox 13">
            <a:extLst>
              <a:ext uri="{FF2B5EF4-FFF2-40B4-BE49-F238E27FC236}">
                <a16:creationId xmlns:a16="http://schemas.microsoft.com/office/drawing/2014/main" id="{A2559BDE-C519-DFFC-1F03-F5272ED16B03}"/>
              </a:ext>
            </a:extLst>
          </p:cNvPr>
          <p:cNvSpPr txBox="1"/>
          <p:nvPr/>
        </p:nvSpPr>
        <p:spPr>
          <a:xfrm>
            <a:off x="4230215" y="1574103"/>
            <a:ext cx="1307710" cy="307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Arial Black" pitchFamily="34"/>
              </a:rPr>
              <a:t>EMPLOYEE</a:t>
            </a:r>
            <a:endParaRPr lang="en-IN" sz="1400" b="0" i="0" u="none" strike="noStrike" kern="1200" cap="none" spc="0" baseline="0">
              <a:solidFill>
                <a:srgbClr val="000000"/>
              </a:solidFill>
              <a:uFillTx/>
              <a:latin typeface="Arial Black" pitchFamily="34"/>
            </a:endParaRPr>
          </a:p>
        </p:txBody>
      </p:sp>
      <p:pic>
        <p:nvPicPr>
          <p:cNvPr id="12" name="Picture 15">
            <a:extLst>
              <a:ext uri="{FF2B5EF4-FFF2-40B4-BE49-F238E27FC236}">
                <a16:creationId xmlns:a16="http://schemas.microsoft.com/office/drawing/2014/main" id="{EE040623-36AD-B28E-D8C2-26E2DECDAE52}"/>
              </a:ext>
            </a:extLst>
          </p:cNvPr>
          <p:cNvPicPr>
            <a:picLocks noChangeAspect="1"/>
          </p:cNvPicPr>
          <p:nvPr/>
        </p:nvPicPr>
        <p:blipFill>
          <a:blip r:embed="rId7"/>
          <a:stretch>
            <a:fillRect/>
          </a:stretch>
        </p:blipFill>
        <p:spPr>
          <a:xfrm>
            <a:off x="321676" y="3729343"/>
            <a:ext cx="3546664" cy="2055863"/>
          </a:xfrm>
          <a:prstGeom prst="rect">
            <a:avLst/>
          </a:prstGeom>
          <a:noFill/>
          <a:ln w="34920" cap="flat">
            <a:solidFill>
              <a:srgbClr val="FFFFFF"/>
            </a:solidFill>
            <a:prstDash val="solid"/>
          </a:ln>
          <a:effectLst>
            <a:outerShdw dir="16200000" algn="tl">
              <a:srgbClr val="000000">
                <a:alpha val="43000"/>
              </a:srgbClr>
            </a:outerShdw>
          </a:effectLst>
        </p:spPr>
      </p:pic>
      <p:sp>
        <p:nvSpPr>
          <p:cNvPr id="13" name="Rectangle 17">
            <a:extLst>
              <a:ext uri="{FF2B5EF4-FFF2-40B4-BE49-F238E27FC236}">
                <a16:creationId xmlns:a16="http://schemas.microsoft.com/office/drawing/2014/main" id="{90BE0776-A64E-F2C9-9CF3-328B5839168C}"/>
              </a:ext>
            </a:extLst>
          </p:cNvPr>
          <p:cNvSpPr/>
          <p:nvPr/>
        </p:nvSpPr>
        <p:spPr>
          <a:xfrm>
            <a:off x="4373575" y="4290465"/>
            <a:ext cx="2464957" cy="584777"/>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000000"/>
                </a:solidFill>
                <a:uFillTx/>
                <a:latin typeface="Arial Black" pitchFamily="34"/>
              </a:rPr>
              <a:t>EMPLOYEE</a:t>
            </a:r>
            <a:r>
              <a:rPr lang="en-US" sz="1600" b="1" i="0" u="none" strike="noStrike" kern="1200" cap="none" spc="0" baseline="0">
                <a:solidFill>
                  <a:srgbClr val="000000"/>
                </a:solidFill>
                <a:uFillTx/>
                <a:latin typeface="Arial Black" pitchFamily="34"/>
              </a:rPr>
              <a:t> HIERARCHY </a:t>
            </a:r>
            <a:endParaRPr lang="en-IN" sz="1600" b="1" i="0" u="none" strike="noStrike" kern="1200" cap="none" spc="0" baseline="0">
              <a:solidFill>
                <a:srgbClr val="000000"/>
              </a:solidFill>
              <a:uFillTx/>
              <a:latin typeface="Arial Black" pitchFamily="34"/>
            </a:endParaRPr>
          </a:p>
        </p:txBody>
      </p:sp>
      <p:sp>
        <p:nvSpPr>
          <p:cNvPr id="14" name="TextBox 18">
            <a:extLst>
              <a:ext uri="{FF2B5EF4-FFF2-40B4-BE49-F238E27FC236}">
                <a16:creationId xmlns:a16="http://schemas.microsoft.com/office/drawing/2014/main" id="{E395E6E4-2F1A-D132-D128-F6770EDF6E2F}"/>
              </a:ext>
            </a:extLst>
          </p:cNvPr>
          <p:cNvSpPr txBox="1"/>
          <p:nvPr/>
        </p:nvSpPr>
        <p:spPr>
          <a:xfrm>
            <a:off x="9029014" y="3034637"/>
            <a:ext cx="1390646"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000000"/>
                </a:solidFill>
                <a:uFillTx/>
                <a:latin typeface="Arial Black" pitchFamily="34"/>
              </a:rPr>
              <a:t>MANAGER</a:t>
            </a:r>
            <a:r>
              <a:rPr lang="en-US" sz="1800" b="0" i="0" u="none" strike="noStrike" kern="1200" cap="none" spc="0" baseline="0">
                <a:solidFill>
                  <a:srgbClr val="000000"/>
                </a:solidFill>
                <a:uFillTx/>
                <a:latin typeface="Calibri"/>
              </a:rPr>
              <a:t> </a:t>
            </a:r>
            <a:endParaRPr lang="en-IN" sz="1800" b="0" i="0" u="none" strike="noStrike" kern="1200" cap="none" spc="0" baseline="0">
              <a:solidFill>
                <a:srgbClr val="000000"/>
              </a:solidFill>
              <a:uFillTx/>
              <a:latin typeface="Calibri"/>
            </a:endParaRPr>
          </a:p>
        </p:txBody>
      </p:sp>
      <p:sp>
        <p:nvSpPr>
          <p:cNvPr id="15" name="TextBox 19">
            <a:extLst>
              <a:ext uri="{FF2B5EF4-FFF2-40B4-BE49-F238E27FC236}">
                <a16:creationId xmlns:a16="http://schemas.microsoft.com/office/drawing/2014/main" id="{0FB3921D-B02F-414A-2745-1AE7041BB119}"/>
              </a:ext>
            </a:extLst>
          </p:cNvPr>
          <p:cNvSpPr txBox="1"/>
          <p:nvPr/>
        </p:nvSpPr>
        <p:spPr>
          <a:xfrm>
            <a:off x="2441749" y="5895978"/>
            <a:ext cx="1257985" cy="27699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1" i="0" u="none" strike="noStrike" kern="1200" cap="none" spc="0" baseline="0">
                <a:solidFill>
                  <a:srgbClr val="000000"/>
                </a:solidFill>
                <a:uFillTx/>
                <a:latin typeface="Arial Black" pitchFamily="34"/>
              </a:rPr>
              <a:t>EMPLOYER </a:t>
            </a:r>
            <a:endParaRPr lang="en-IN" sz="1200" b="1" i="0" u="none" strike="noStrike" kern="1200" cap="none" spc="0" baseline="0">
              <a:solidFill>
                <a:srgbClr val="000000"/>
              </a:solidFill>
              <a:uFillTx/>
              <a:latin typeface="Arial Black" pitchFamily="3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8746D295-7D50-8D50-77EF-72EC9BB8FAE9}"/>
              </a:ext>
            </a:extLst>
          </p:cNvPr>
          <p:cNvPicPr>
            <a:picLocks noChangeAspect="1"/>
          </p:cNvPicPr>
          <p:nvPr/>
        </p:nvPicPr>
        <p:blipFill>
          <a:blip r:embed="rId2"/>
          <a:stretch>
            <a:fillRect/>
          </a:stretch>
        </p:blipFill>
        <p:spPr>
          <a:xfrm>
            <a:off x="69220" y="1483056"/>
            <a:ext cx="2695578" cy="3248021"/>
          </a:xfrm>
          <a:prstGeom prst="rect">
            <a:avLst/>
          </a:prstGeom>
          <a:noFill/>
          <a:ln cap="flat">
            <a:noFill/>
          </a:ln>
        </p:spPr>
      </p:pic>
      <p:sp>
        <p:nvSpPr>
          <p:cNvPr id="3" name="object 6">
            <a:extLst>
              <a:ext uri="{FF2B5EF4-FFF2-40B4-BE49-F238E27FC236}">
                <a16:creationId xmlns:a16="http://schemas.microsoft.com/office/drawing/2014/main" id="{E0F3264F-D747-0D71-DAC3-845B40E947E8}"/>
              </a:ext>
            </a:extLst>
          </p:cNvPr>
          <p:cNvSpPr txBox="1">
            <a:spLocks noGrp="1"/>
          </p:cNvSpPr>
          <p:nvPr>
            <p:ph type="title"/>
          </p:nvPr>
        </p:nvSpPr>
        <p:spPr>
          <a:xfrm>
            <a:off x="1347789" y="482885"/>
            <a:ext cx="9763121" cy="575313"/>
          </a:xfrm>
          <a:prstGeom prst="rect">
            <a:avLst/>
          </a:prstGeom>
          <a:noFill/>
          <a:ln>
            <a:noFill/>
          </a:ln>
        </p:spPr>
        <p:txBody>
          <a:bodyPr vert="horz" wrap="square" lIns="0" tIns="13331" rIns="0" bIns="0" anchor="t" anchorCtr="0" compatLnSpc="1">
            <a:spAutoFit/>
          </a:bodyPr>
          <a:lstStyle/>
          <a:p>
            <a:pPr marL="12701" lvl="0">
              <a:spcBef>
                <a:spcPts val="105"/>
              </a:spcBef>
            </a:pPr>
            <a:r>
              <a:rPr lang="en-US" sz="3600" i="1" spc="10">
                <a:latin typeface="Cambria" pitchFamily="18"/>
                <a:ea typeface="Cambria" pitchFamily="18"/>
              </a:rPr>
              <a:t>O</a:t>
            </a:r>
            <a:r>
              <a:rPr lang="en-US" sz="3600" i="1" spc="25">
                <a:latin typeface="Cambria" pitchFamily="18"/>
                <a:ea typeface="Cambria" pitchFamily="18"/>
              </a:rPr>
              <a:t>U</a:t>
            </a:r>
            <a:r>
              <a:rPr lang="en-US" sz="3600" i="1">
                <a:latin typeface="Cambria" pitchFamily="18"/>
                <a:ea typeface="Cambria" pitchFamily="18"/>
              </a:rPr>
              <a:t>R</a:t>
            </a:r>
            <a:r>
              <a:rPr lang="en-US" sz="3600" i="1" spc="5">
                <a:latin typeface="Cambria" pitchFamily="18"/>
                <a:ea typeface="Cambria" pitchFamily="18"/>
              </a:rPr>
              <a:t> </a:t>
            </a:r>
            <a:r>
              <a:rPr lang="en-US" sz="3600" i="1" spc="25">
                <a:latin typeface="Cambria" pitchFamily="18"/>
                <a:ea typeface="Cambria" pitchFamily="18"/>
              </a:rPr>
              <a:t>S</a:t>
            </a:r>
            <a:r>
              <a:rPr lang="en-US" sz="3600" i="1" spc="10">
                <a:latin typeface="Cambria" pitchFamily="18"/>
                <a:ea typeface="Cambria" pitchFamily="18"/>
              </a:rPr>
              <a:t>O</a:t>
            </a:r>
            <a:r>
              <a:rPr lang="en-US" sz="3600" i="1" spc="25">
                <a:latin typeface="Cambria" pitchFamily="18"/>
                <a:ea typeface="Cambria" pitchFamily="18"/>
              </a:rPr>
              <a:t>LU</a:t>
            </a:r>
            <a:r>
              <a:rPr lang="en-US" sz="3600" i="1" spc="-35">
                <a:latin typeface="Cambria" pitchFamily="18"/>
                <a:ea typeface="Cambria" pitchFamily="18"/>
              </a:rPr>
              <a:t>T</a:t>
            </a:r>
            <a:r>
              <a:rPr lang="en-US" sz="3600" i="1" spc="-30">
                <a:latin typeface="Cambria" pitchFamily="18"/>
                <a:ea typeface="Cambria" pitchFamily="18"/>
              </a:rPr>
              <a:t>I</a:t>
            </a:r>
            <a:r>
              <a:rPr lang="en-US" sz="3600" i="1" spc="10">
                <a:latin typeface="Cambria" pitchFamily="18"/>
                <a:ea typeface="Cambria" pitchFamily="18"/>
              </a:rPr>
              <a:t>O</a:t>
            </a:r>
            <a:r>
              <a:rPr lang="en-US" sz="3600" i="1">
                <a:latin typeface="Cambria" pitchFamily="18"/>
                <a:ea typeface="Cambria" pitchFamily="18"/>
              </a:rPr>
              <a:t>N</a:t>
            </a:r>
            <a:r>
              <a:rPr lang="en-US" sz="3600" i="1" spc="-345">
                <a:latin typeface="Cambria" pitchFamily="18"/>
                <a:ea typeface="Cambria" pitchFamily="18"/>
              </a:rPr>
              <a:t> </a:t>
            </a:r>
            <a:r>
              <a:rPr lang="en-US" sz="3600" i="1" spc="-35">
                <a:latin typeface="Cambria" pitchFamily="18"/>
                <a:ea typeface="Cambria" pitchFamily="18"/>
              </a:rPr>
              <a:t>A</a:t>
            </a:r>
            <a:r>
              <a:rPr lang="en-US" sz="3600" i="1" spc="-5">
                <a:latin typeface="Cambria" pitchFamily="18"/>
                <a:ea typeface="Cambria" pitchFamily="18"/>
              </a:rPr>
              <a:t>N</a:t>
            </a:r>
            <a:r>
              <a:rPr lang="en-US" sz="3600" i="1">
                <a:latin typeface="Cambria" pitchFamily="18"/>
                <a:ea typeface="Cambria" pitchFamily="18"/>
              </a:rPr>
              <a:t>D</a:t>
            </a:r>
            <a:r>
              <a:rPr lang="en-US" sz="3600" i="1" spc="35">
                <a:latin typeface="Cambria" pitchFamily="18"/>
                <a:ea typeface="Cambria" pitchFamily="18"/>
              </a:rPr>
              <a:t> </a:t>
            </a:r>
            <a:r>
              <a:rPr lang="en-US" sz="3600" i="1" spc="-30">
                <a:latin typeface="Cambria" pitchFamily="18"/>
                <a:ea typeface="Cambria" pitchFamily="18"/>
              </a:rPr>
              <a:t>I</a:t>
            </a:r>
            <a:r>
              <a:rPr lang="en-US" sz="3600" i="1" spc="-35">
                <a:latin typeface="Cambria" pitchFamily="18"/>
                <a:ea typeface="Cambria" pitchFamily="18"/>
              </a:rPr>
              <a:t>T</a:t>
            </a:r>
            <a:r>
              <a:rPr lang="en-US" sz="3600" i="1">
                <a:latin typeface="Cambria" pitchFamily="18"/>
                <a:ea typeface="Cambria" pitchFamily="18"/>
              </a:rPr>
              <a:t>S</a:t>
            </a:r>
            <a:r>
              <a:rPr lang="en-US" sz="3600" i="1" spc="60">
                <a:latin typeface="Cambria" pitchFamily="18"/>
                <a:ea typeface="Cambria" pitchFamily="18"/>
              </a:rPr>
              <a:t> </a:t>
            </a:r>
            <a:r>
              <a:rPr lang="en-US" sz="3600" i="1" spc="-295">
                <a:latin typeface="Cambria" pitchFamily="18"/>
                <a:ea typeface="Cambria" pitchFamily="18"/>
              </a:rPr>
              <a:t>V</a:t>
            </a:r>
            <a:r>
              <a:rPr lang="en-US" sz="3600" i="1" spc="-35">
                <a:latin typeface="Cambria" pitchFamily="18"/>
                <a:ea typeface="Cambria" pitchFamily="18"/>
              </a:rPr>
              <a:t>A</a:t>
            </a:r>
            <a:r>
              <a:rPr lang="en-US" sz="3600" i="1" spc="25">
                <a:latin typeface="Cambria" pitchFamily="18"/>
                <a:ea typeface="Cambria" pitchFamily="18"/>
              </a:rPr>
              <a:t>LU</a:t>
            </a:r>
            <a:r>
              <a:rPr lang="en-US" sz="3600" i="1">
                <a:latin typeface="Cambria" pitchFamily="18"/>
                <a:ea typeface="Cambria" pitchFamily="18"/>
              </a:rPr>
              <a:t>E</a:t>
            </a:r>
            <a:r>
              <a:rPr lang="en-US" sz="3600" i="1" spc="-65">
                <a:latin typeface="Cambria" pitchFamily="18"/>
                <a:ea typeface="Cambria" pitchFamily="18"/>
              </a:rPr>
              <a:t> </a:t>
            </a:r>
            <a:r>
              <a:rPr lang="en-US" sz="3600" i="1" spc="-15">
                <a:latin typeface="Cambria" pitchFamily="18"/>
                <a:ea typeface="Cambria" pitchFamily="18"/>
              </a:rPr>
              <a:t>P</a:t>
            </a:r>
            <a:r>
              <a:rPr lang="en-US" sz="3600" i="1" spc="-30">
                <a:latin typeface="Cambria" pitchFamily="18"/>
                <a:ea typeface="Cambria" pitchFamily="18"/>
              </a:rPr>
              <a:t>R</a:t>
            </a:r>
            <a:r>
              <a:rPr lang="en-US" sz="3600" i="1" spc="10">
                <a:latin typeface="Cambria" pitchFamily="18"/>
                <a:ea typeface="Cambria" pitchFamily="18"/>
              </a:rPr>
              <a:t>O</a:t>
            </a:r>
            <a:r>
              <a:rPr lang="en-US" sz="3600" i="1" spc="-15">
                <a:latin typeface="Cambria" pitchFamily="18"/>
                <a:ea typeface="Cambria" pitchFamily="18"/>
              </a:rPr>
              <a:t>P</a:t>
            </a:r>
            <a:r>
              <a:rPr lang="en-US" sz="3600" i="1" spc="10">
                <a:latin typeface="Cambria" pitchFamily="18"/>
                <a:ea typeface="Cambria" pitchFamily="18"/>
              </a:rPr>
              <a:t>O</a:t>
            </a:r>
            <a:r>
              <a:rPr lang="en-US" sz="3600" i="1" spc="25">
                <a:latin typeface="Cambria" pitchFamily="18"/>
                <a:ea typeface="Cambria" pitchFamily="18"/>
              </a:rPr>
              <a:t>S</a:t>
            </a:r>
            <a:r>
              <a:rPr lang="en-US" sz="3600" i="1" spc="-30">
                <a:latin typeface="Cambria" pitchFamily="18"/>
                <a:ea typeface="Cambria" pitchFamily="18"/>
              </a:rPr>
              <a:t>I</a:t>
            </a:r>
            <a:r>
              <a:rPr lang="en-US" sz="3600" i="1" spc="-35">
                <a:latin typeface="Cambria" pitchFamily="18"/>
                <a:ea typeface="Cambria" pitchFamily="18"/>
              </a:rPr>
              <a:t>T</a:t>
            </a:r>
            <a:r>
              <a:rPr lang="en-US" sz="3600" i="1" spc="-30">
                <a:latin typeface="Cambria" pitchFamily="18"/>
                <a:ea typeface="Cambria" pitchFamily="18"/>
              </a:rPr>
              <a:t>I</a:t>
            </a:r>
            <a:r>
              <a:rPr lang="en-US" sz="3600" i="1" spc="10">
                <a:latin typeface="Cambria" pitchFamily="18"/>
                <a:ea typeface="Cambria" pitchFamily="18"/>
              </a:rPr>
              <a:t>O</a:t>
            </a:r>
            <a:r>
              <a:rPr lang="en-US" sz="3600" i="1">
                <a:latin typeface="Cambria" pitchFamily="18"/>
                <a:ea typeface="Cambria" pitchFamily="18"/>
              </a:rPr>
              <a:t>N</a:t>
            </a:r>
          </a:p>
        </p:txBody>
      </p:sp>
      <p:pic>
        <p:nvPicPr>
          <p:cNvPr id="4" name="object 7">
            <a:extLst>
              <a:ext uri="{FF2B5EF4-FFF2-40B4-BE49-F238E27FC236}">
                <a16:creationId xmlns:a16="http://schemas.microsoft.com/office/drawing/2014/main" id="{25E65E86-DA25-93E8-D91B-8132BC8C0715}"/>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5" name="object 9">
            <a:extLst>
              <a:ext uri="{FF2B5EF4-FFF2-40B4-BE49-F238E27FC236}">
                <a16:creationId xmlns:a16="http://schemas.microsoft.com/office/drawing/2014/main" id="{DE63F8B6-4BCC-E846-3F03-6CDE20315A24}"/>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4D5A7A4E-098B-42C5-97A8-58E235B301EA}"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7</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6" name="TextBox 7">
            <a:extLst>
              <a:ext uri="{FF2B5EF4-FFF2-40B4-BE49-F238E27FC236}">
                <a16:creationId xmlns:a16="http://schemas.microsoft.com/office/drawing/2014/main" id="{D3FCC388-849F-85ED-456D-00488669EC74}"/>
              </a:ext>
            </a:extLst>
          </p:cNvPr>
          <p:cNvSpPr txBox="1"/>
          <p:nvPr/>
        </p:nvSpPr>
        <p:spPr>
          <a:xfrm>
            <a:off x="2819396" y="2362196"/>
            <a:ext cx="8764652" cy="28623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C00000"/>
                </a:solidFill>
                <a:uFillTx/>
                <a:latin typeface="Baskerville Old Face" pitchFamily="18"/>
              </a:rPr>
              <a:t>CONDITIONAL FORMATTING – </a:t>
            </a:r>
            <a:r>
              <a:rPr lang="en-US" sz="1800" b="1" i="0" u="none" strike="noStrike" kern="1200" cap="none" spc="0" baseline="0">
                <a:solidFill>
                  <a:srgbClr val="000000"/>
                </a:solidFill>
                <a:uFillTx/>
                <a:latin typeface="Baskerville Old Face" pitchFamily="18"/>
              </a:rPr>
              <a:t>TO IDENTIFY THE MISSING DATA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C00000"/>
              </a:solidFill>
              <a:uFillTx/>
              <a:latin typeface="Baskerville Old Face"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C00000"/>
                </a:solidFill>
                <a:uFillTx/>
                <a:latin typeface="Baskerville Old Face" pitchFamily="18"/>
              </a:rPr>
              <a:t>FILTER – </a:t>
            </a:r>
            <a:r>
              <a:rPr lang="en-US" sz="1800" b="1" i="0" u="none" strike="noStrike" kern="1200" cap="none" spc="0" baseline="0">
                <a:solidFill>
                  <a:srgbClr val="000000"/>
                </a:solidFill>
                <a:uFillTx/>
                <a:latin typeface="Baskerville Old Face" pitchFamily="18"/>
              </a:rPr>
              <a:t>FOR THE PURPOSE OF REMOVING THE UNWANTED DATA.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C00000"/>
              </a:solidFill>
              <a:uFillTx/>
              <a:latin typeface="Baskerville Old Face"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C00000"/>
                </a:solidFill>
                <a:uFillTx/>
                <a:latin typeface="Baskerville Old Face" pitchFamily="18"/>
              </a:rPr>
              <a:t>FORMULA-  </a:t>
            </a:r>
            <a:r>
              <a:rPr lang="en-US" sz="1800" b="1" i="0" u="none" strike="noStrike" kern="1200" cap="none" spc="0" baseline="0">
                <a:solidFill>
                  <a:srgbClr val="000000"/>
                </a:solidFill>
                <a:uFillTx/>
                <a:latin typeface="Baskerville Old Face" pitchFamily="18"/>
              </a:rPr>
              <a:t>FOR IDENTIFYING THE PERFORMANCRE THE EMPLOYEES .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Baskerville Old Face"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C00000"/>
                </a:solidFill>
                <a:uFillTx/>
                <a:latin typeface="Baskerville Old Face" pitchFamily="18"/>
              </a:rPr>
              <a:t>PIVOT TABLE </a:t>
            </a:r>
            <a:r>
              <a:rPr lang="en-US" sz="1800" b="1" i="0" u="none" strike="noStrike" kern="1200" cap="none" spc="0" baseline="0">
                <a:solidFill>
                  <a:srgbClr val="000000"/>
                </a:solidFill>
                <a:uFillTx/>
                <a:latin typeface="Baskerville Old Face" pitchFamily="18"/>
              </a:rPr>
              <a:t>- TO CONVERT THE DATA INTO SHORT SUMMARY .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Baskerville Old Face"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C00000"/>
                </a:solidFill>
                <a:uFillTx/>
                <a:latin typeface="Baskerville Old Face" pitchFamily="18"/>
              </a:rPr>
              <a:t>GRAPH </a:t>
            </a:r>
            <a:r>
              <a:rPr lang="en-US" sz="1800" b="1" i="0" u="none" strike="noStrike" kern="1200" cap="none" spc="0" baseline="0">
                <a:solidFill>
                  <a:srgbClr val="000000"/>
                </a:solidFill>
                <a:uFillTx/>
                <a:latin typeface="Baskerville Old Face" pitchFamily="18"/>
              </a:rPr>
              <a:t>– DATA VISUALIZATION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Calibri"/>
              </a:rPr>
              <a:t> </a:t>
            </a:r>
            <a:endParaRPr lang="en-IN" sz="1800" b="1" i="0" u="none" strike="noStrike" kern="1200" cap="none" spc="0" baseline="0">
              <a:solidFill>
                <a:srgbClr val="000000"/>
              </a:solidFill>
              <a:uFillTx/>
              <a:latin typeface="Calibri"/>
            </a:endParaRPr>
          </a:p>
        </p:txBody>
      </p:sp>
      <p:sp>
        <p:nvSpPr>
          <p:cNvPr id="7" name="Cloud 11">
            <a:extLst>
              <a:ext uri="{FF2B5EF4-FFF2-40B4-BE49-F238E27FC236}">
                <a16:creationId xmlns:a16="http://schemas.microsoft.com/office/drawing/2014/main" id="{B7E67219-BE25-CA6F-21A6-791A813C1D08}"/>
              </a:ext>
            </a:extLst>
          </p:cNvPr>
          <p:cNvSpPr/>
          <p:nvPr/>
        </p:nvSpPr>
        <p:spPr>
          <a:xfrm>
            <a:off x="751837" y="977886"/>
            <a:ext cx="10677147" cy="5477859"/>
          </a:xfrm>
          <a:custGeom>
            <a:avLst/>
            <a:gdLst>
              <a:gd name="f0" fmla="val 10800000"/>
              <a:gd name="f1" fmla="val 5400000"/>
              <a:gd name="f2" fmla="val 180"/>
              <a:gd name="f3" fmla="val w"/>
              <a:gd name="f4" fmla="val h"/>
              <a:gd name="f5" fmla="val 0"/>
              <a:gd name="f6" fmla="val 43200"/>
              <a:gd name="f7" fmla="+- 0 0 11429249"/>
              <a:gd name="f8" fmla="+- 0 0 8646143"/>
              <a:gd name="f9" fmla="+- 0 0 8748475"/>
              <a:gd name="f10" fmla="+- 0 0 7859163"/>
              <a:gd name="f11" fmla="+- 0 0 4722533"/>
              <a:gd name="f12" fmla="+- 0 0 2776035"/>
              <a:gd name="f13" fmla="+- 0 0 16496525"/>
              <a:gd name="f14" fmla="+- 0 0 14809710"/>
              <a:gd name="f15" fmla="+- 0 0 4217541"/>
              <a:gd name="f16" fmla="+- 0 0 824660"/>
              <a:gd name="f17" fmla="+- 0 0 8950887"/>
              <a:gd name="f18" fmla="+- 0 0 9809656"/>
              <a:gd name="f19" fmla="+- 0 0 4002417"/>
              <a:gd name="f20" fmla="val 3900"/>
              <a:gd name="f21" fmla="val 14370"/>
              <a:gd name="f22" fmla="val 6753"/>
              <a:gd name="f23" fmla="val 9190"/>
              <a:gd name="f24" fmla="val 7426832"/>
              <a:gd name="f25" fmla="val 5333"/>
              <a:gd name="f26" fmla="val 7267"/>
              <a:gd name="f27" fmla="val 5396714"/>
              <a:gd name="f28" fmla="val 4365"/>
              <a:gd name="f29" fmla="val 5945"/>
              <a:gd name="f30" fmla="val 5983381"/>
              <a:gd name="f31" fmla="val 4857"/>
              <a:gd name="f32" fmla="val 6595"/>
              <a:gd name="f33" fmla="val 7034504"/>
              <a:gd name="f34" fmla="val 7273"/>
              <a:gd name="f35" fmla="val 6541615"/>
              <a:gd name="f36" fmla="val 6775"/>
              <a:gd name="f37" fmla="val 9220"/>
              <a:gd name="f38" fmla="val 7816140"/>
              <a:gd name="f39" fmla="val 5785"/>
              <a:gd name="f40" fmla="val 7867"/>
              <a:gd name="f41" fmla="val 37501"/>
              <a:gd name="f42" fmla="val 6842000"/>
              <a:gd name="f43" fmla="val 6752"/>
              <a:gd name="f44" fmla="val 9215"/>
              <a:gd name="f45" fmla="val 1347096"/>
              <a:gd name="f46" fmla="val 6910353"/>
              <a:gd name="f47" fmla="val 7720"/>
              <a:gd name="f48" fmla="val 10543"/>
              <a:gd name="f49" fmla="val 3974558"/>
              <a:gd name="f50" fmla="val 4542661"/>
              <a:gd name="f51" fmla="val 4360"/>
              <a:gd name="f52" fmla="val 5918"/>
              <a:gd name="f53" fmla="val 8804134"/>
              <a:gd name="f54" fmla="val 4345"/>
              <a:gd name="f55" fmla="val 9151131"/>
              <a:gd name="f56" fmla="val 4693"/>
              <a:gd name="f57" fmla="val 26177"/>
              <a:gd name="f58" fmla="val 5204520"/>
              <a:gd name="f59" fmla="val 1585770"/>
              <a:gd name="f60" fmla="val 6928"/>
              <a:gd name="f61" fmla="val 34899"/>
              <a:gd name="f62" fmla="val 4416628"/>
              <a:gd name="f63" fmla="val 686848"/>
              <a:gd name="f64" fmla="val 16478"/>
              <a:gd name="f65" fmla="val 39090"/>
              <a:gd name="f66" fmla="val 8257448"/>
              <a:gd name="f67" fmla="val 844866"/>
              <a:gd name="f68" fmla="val 28827"/>
              <a:gd name="f69" fmla="val 34751"/>
              <a:gd name="f70" fmla="val 387196"/>
              <a:gd name="f71" fmla="val 959901"/>
              <a:gd name="f72" fmla="val 34129"/>
              <a:gd name="f73" fmla="val 22954"/>
              <a:gd name="f74" fmla="val 4255042"/>
              <a:gd name="f75" fmla="val 41798"/>
              <a:gd name="f76" fmla="val 15354"/>
              <a:gd name="f77" fmla="val 1819082"/>
              <a:gd name="f78" fmla="val 1665090"/>
              <a:gd name="f79" fmla="val 38324"/>
              <a:gd name="f80" fmla="val 5426"/>
              <a:gd name="f81" fmla="val 891534"/>
              <a:gd name="f82" fmla="val 29078"/>
              <a:gd name="f83" fmla="val 3952"/>
              <a:gd name="f84" fmla="val 1091722"/>
              <a:gd name="f85" fmla="val 22141"/>
              <a:gd name="f86" fmla="val 4720"/>
              <a:gd name="f87" fmla="val 1061181"/>
              <a:gd name="f88" fmla="val 14000"/>
              <a:gd name="f89" fmla="val 5192"/>
              <a:gd name="f90" fmla="val 739161"/>
              <a:gd name="f91" fmla="val 4127"/>
              <a:gd name="f92" fmla="val 15789"/>
              <a:gd name="f93" fmla="val 9459261"/>
              <a:gd name="f94" fmla="val 711490"/>
              <a:gd name="f95" fmla="+- 0 0 -90"/>
              <a:gd name="f96" fmla="+- 0 0 -180"/>
              <a:gd name="f97" fmla="+- 0 0 -270"/>
              <a:gd name="f98" fmla="+- 0 0 -360"/>
              <a:gd name="f99" fmla="*/ f3 1 43200"/>
              <a:gd name="f100" fmla="*/ f4 1 43200"/>
              <a:gd name="f101" fmla="val f5"/>
              <a:gd name="f102" fmla="val f6"/>
              <a:gd name="f103" fmla="*/ f95 f0 1"/>
              <a:gd name="f104" fmla="*/ f96 f0 1"/>
              <a:gd name="f105" fmla="*/ f97 f0 1"/>
              <a:gd name="f106" fmla="*/ f98 f0 1"/>
              <a:gd name="f107" fmla="+- f102 0 f101"/>
              <a:gd name="f108" fmla="*/ f103 1 f2"/>
              <a:gd name="f109" fmla="*/ f104 1 f2"/>
              <a:gd name="f110" fmla="*/ f105 1 f2"/>
              <a:gd name="f111" fmla="*/ f106 1 f2"/>
              <a:gd name="f112" fmla="*/ f107 1 2"/>
              <a:gd name="f113" fmla="*/ f107 1 43200"/>
              <a:gd name="f114" fmla="*/ f107 2977 1"/>
              <a:gd name="f115" fmla="*/ f107 3262 1"/>
              <a:gd name="f116" fmla="*/ f107 17087 1"/>
              <a:gd name="f117" fmla="*/ f107 17337 1"/>
              <a:gd name="f118" fmla="*/ f107 67 1"/>
              <a:gd name="f119" fmla="*/ f107 21577 1"/>
              <a:gd name="f120" fmla="*/ f107 21582 1"/>
              <a:gd name="f121" fmla="*/ f107 1235 1"/>
              <a:gd name="f122" fmla="+- f108 0 f1"/>
              <a:gd name="f123" fmla="+- f109 0 f1"/>
              <a:gd name="f124" fmla="+- f110 0 f1"/>
              <a:gd name="f125" fmla="+- f111 0 f1"/>
              <a:gd name="f126" fmla="+- f101 f112 0"/>
              <a:gd name="f127" fmla="*/ f114 1 21600"/>
              <a:gd name="f128" fmla="*/ f115 1 21600"/>
              <a:gd name="f129" fmla="*/ f116 1 21600"/>
              <a:gd name="f130" fmla="*/ f117 1 21600"/>
              <a:gd name="f131" fmla="*/ f118 1 21600"/>
              <a:gd name="f132" fmla="*/ f119 1 21600"/>
              <a:gd name="f133" fmla="*/ f120 1 21600"/>
              <a:gd name="f134" fmla="*/ f121 1 21600"/>
              <a:gd name="f135" fmla="*/ f133 1 f113"/>
              <a:gd name="f136" fmla="*/ f126 1 f113"/>
              <a:gd name="f137" fmla="*/ f132 1 f113"/>
              <a:gd name="f138" fmla="*/ f131 1 f113"/>
              <a:gd name="f139" fmla="*/ f134 1 f113"/>
              <a:gd name="f140" fmla="*/ f127 1 f113"/>
              <a:gd name="f141" fmla="*/ f129 1 f113"/>
              <a:gd name="f142" fmla="*/ f128 1 f113"/>
              <a:gd name="f143" fmla="*/ f130 1 f113"/>
              <a:gd name="f144" fmla="*/ f140 f99 1"/>
              <a:gd name="f145" fmla="*/ f141 f99 1"/>
              <a:gd name="f146" fmla="*/ f143 f100 1"/>
              <a:gd name="f147" fmla="*/ f142 f100 1"/>
              <a:gd name="f148" fmla="*/ f135 f99 1"/>
              <a:gd name="f149" fmla="*/ f136 f100 1"/>
              <a:gd name="f150" fmla="*/ f136 f99 1"/>
              <a:gd name="f151" fmla="*/ f137 f100 1"/>
              <a:gd name="f152" fmla="*/ f138 f99 1"/>
              <a:gd name="f153" fmla="*/ f139 f100 1"/>
            </a:gdLst>
            <a:ahLst/>
            <a:cxnLst>
              <a:cxn ang="3cd4">
                <a:pos x="hc" y="t"/>
              </a:cxn>
              <a:cxn ang="0">
                <a:pos x="r" y="vc"/>
              </a:cxn>
              <a:cxn ang="cd4">
                <a:pos x="hc" y="b"/>
              </a:cxn>
              <a:cxn ang="cd2">
                <a:pos x="l" y="vc"/>
              </a:cxn>
              <a:cxn ang="f122">
                <a:pos x="f148" y="f149"/>
              </a:cxn>
              <a:cxn ang="f123">
                <a:pos x="f150" y="f151"/>
              </a:cxn>
              <a:cxn ang="f124">
                <a:pos x="f152" y="f149"/>
              </a:cxn>
              <a:cxn ang="f125">
                <a:pos x="f150" y="f153"/>
              </a:cxn>
            </a:cxnLst>
            <a:rect l="f144" t="f147" r="f145" b="f146"/>
            <a:pathLst>
              <a:path w="43200" h="43200">
                <a:moveTo>
                  <a:pt x="f20" y="f21"/>
                </a:moveTo>
                <a:arcTo wR="f22" hR="f23" stAng="f7" swAng="f24"/>
                <a:arcTo wR="f25" hR="f26" stAng="f8" swAng="f27"/>
                <a:arcTo wR="f28" hR="f29" stAng="f9" swAng="f30"/>
                <a:arcTo wR="f31" hR="f32" stAng="f10" swAng="f33"/>
                <a:arcTo wR="f25" hR="f34" stAng="f11" swAng="f35"/>
                <a:arcTo wR="f36" hR="f37" stAng="f12" swAng="f38"/>
                <a:arcTo wR="f39" hR="f40" stAng="f41" swAng="f42"/>
                <a:arcTo wR="f43" hR="f44" stAng="f45" swAng="f46"/>
                <a:arcTo wR="f47" hR="f48" stAng="f49" swAng="f50"/>
                <a:arcTo wR="f51" hR="f52" stAng="f13" swAng="f53"/>
                <a:arcTo wR="f54" hR="f29" stAng="f14" swAng="f55"/>
                <a:close/>
              </a:path>
              <a:path w="43200" h="43200" fill="none">
                <a:moveTo>
                  <a:pt x="f56" y="f57"/>
                </a:moveTo>
                <a:arcTo wR="f54" hR="f29" stAng="f58" swAng="f59"/>
                <a:moveTo>
                  <a:pt x="f60" y="f61"/>
                </a:moveTo>
                <a:arcTo wR="f51" hR="f52" stAng="f62" swAng="f63"/>
                <a:moveTo>
                  <a:pt x="f64" y="f65"/>
                </a:moveTo>
                <a:arcTo wR="f43" hR="f44" stAng="f66" swAng="f67"/>
                <a:moveTo>
                  <a:pt x="f68" y="f69"/>
                </a:moveTo>
                <a:arcTo wR="f43" hR="f44" stAng="f70" swAng="f71"/>
                <a:moveTo>
                  <a:pt x="f72" y="f73"/>
                </a:moveTo>
                <a:arcTo wR="f39" hR="f40" stAng="f15" swAng="f74"/>
                <a:moveTo>
                  <a:pt x="f75" y="f76"/>
                </a:moveTo>
                <a:arcTo wR="f25" hR="f34" stAng="f77" swAng="f78"/>
                <a:moveTo>
                  <a:pt x="f79" y="f80"/>
                </a:moveTo>
                <a:arcTo wR="f31" hR="f32" stAng="f16" swAng="f81"/>
                <a:moveTo>
                  <a:pt x="f82" y="f83"/>
                </a:moveTo>
                <a:arcTo wR="f31" hR="f32" stAng="f17" swAng="f84"/>
                <a:moveTo>
                  <a:pt x="f85" y="f86"/>
                </a:moveTo>
                <a:arcTo wR="f28" hR="f29" stAng="f18" swAng="f87"/>
                <a:moveTo>
                  <a:pt x="f88" y="f89"/>
                </a:moveTo>
                <a:arcTo wR="f22" hR="f23" stAng="f19" swAng="f90"/>
                <a:moveTo>
                  <a:pt x="f91" y="f92"/>
                </a:moveTo>
                <a:arcTo wR="f22" hR="f23" stAng="f93" swAng="f94"/>
              </a:path>
            </a:pathLst>
          </a:custGeom>
          <a:noFill/>
          <a:ln cap="flat">
            <a:noFill/>
            <a:prstDash val="solid"/>
          </a:ln>
          <a:effectLst>
            <a:outerShdw dist="38096" dir="2700000" algn="tl">
              <a:srgbClr val="000000">
                <a:alpha val="45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FFFFFF"/>
              </a:solidFill>
              <a:uFillTx/>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267A-4720-7584-3541-D0A33DEA457D}"/>
              </a:ext>
            </a:extLst>
          </p:cNvPr>
          <p:cNvSpPr txBox="1">
            <a:spLocks noGrp="1"/>
          </p:cNvSpPr>
          <p:nvPr>
            <p:ph type="title"/>
          </p:nvPr>
        </p:nvSpPr>
        <p:spPr>
          <a:xfrm>
            <a:off x="2743200" y="152403"/>
            <a:ext cx="10681334" cy="553998"/>
          </a:xfrm>
          <a:prstGeom prst="rect">
            <a:avLst/>
          </a:prstGeom>
          <a:noFill/>
          <a:ln>
            <a:noFill/>
          </a:ln>
        </p:spPr>
        <p:txBody>
          <a:bodyPr vert="horz" wrap="square" lIns="0" tIns="0" rIns="0" bIns="0" anchor="t" anchorCtr="0" compatLnSpc="1">
            <a:spAutoFit/>
          </a:bodyPr>
          <a:lstStyle/>
          <a:p>
            <a:pPr lvl="0"/>
            <a:r>
              <a:rPr lang="en-IN" sz="3600">
                <a:latin typeface="Castellar" pitchFamily="18"/>
                <a:ea typeface="Cambria" pitchFamily="18"/>
              </a:rPr>
              <a:t>   Dataset Description</a:t>
            </a:r>
          </a:p>
        </p:txBody>
      </p:sp>
      <p:sp>
        <p:nvSpPr>
          <p:cNvPr id="3" name="TextBox 2">
            <a:extLst>
              <a:ext uri="{FF2B5EF4-FFF2-40B4-BE49-F238E27FC236}">
                <a16:creationId xmlns:a16="http://schemas.microsoft.com/office/drawing/2014/main" id="{AF63E01B-293C-4988-07AD-B66751D07046}"/>
              </a:ext>
            </a:extLst>
          </p:cNvPr>
          <p:cNvSpPr txBox="1"/>
          <p:nvPr/>
        </p:nvSpPr>
        <p:spPr>
          <a:xfrm>
            <a:off x="3200400" y="1371600"/>
            <a:ext cx="5943600" cy="4801313"/>
          </a:xfrm>
          <a:prstGeom prst="rect">
            <a:avLst/>
          </a:prstGeom>
          <a:noFill/>
          <a:ln w="9528" cap="flat">
            <a:solidFill>
              <a:srgbClr val="000000"/>
            </a:solid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C00000"/>
                </a:solidFill>
                <a:uFillTx/>
                <a:latin typeface="Arial Black" pitchFamily="34"/>
              </a:rPr>
              <a:t>EMPLOYEE = KAGGLE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C00000"/>
              </a:solidFill>
              <a:uFillTx/>
              <a:latin typeface="Arial Black"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C00000"/>
                </a:solidFill>
                <a:uFillTx/>
                <a:latin typeface="Arial Black" pitchFamily="34"/>
              </a:rPr>
              <a:t>26- FEATURES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C00000"/>
              </a:solidFill>
              <a:uFillTx/>
              <a:latin typeface="Arial Black"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C00000"/>
                </a:solidFill>
                <a:uFillTx/>
                <a:latin typeface="Arial Black" pitchFamily="34"/>
              </a:rPr>
              <a:t>9- FEATURES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C00000"/>
              </a:solidFill>
              <a:uFillTx/>
              <a:latin typeface="Arial Black"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C00000"/>
                </a:solidFill>
                <a:uFillTx/>
                <a:latin typeface="Arial Black" pitchFamily="34"/>
              </a:rPr>
              <a:t>EMPLOYEE – ID – NUMERICAL VALUES.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C00000"/>
              </a:solidFill>
              <a:uFillTx/>
              <a:latin typeface="Arial Black"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C00000"/>
                </a:solidFill>
                <a:uFillTx/>
                <a:latin typeface="Arial Black" pitchFamily="34"/>
              </a:rPr>
              <a:t>NAME – TEXT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C00000"/>
                </a:solidFill>
                <a:uFillTx/>
                <a:latin typeface="Arial Black" pitchFamily="34"/>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C00000"/>
                </a:solidFill>
                <a:uFillTx/>
                <a:latin typeface="Arial Black" pitchFamily="34"/>
              </a:rPr>
              <a:t>EMPLOYEE TYPE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C00000"/>
              </a:solidFill>
              <a:uFillTx/>
              <a:latin typeface="Arial Black"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C00000"/>
                </a:solidFill>
                <a:uFillTx/>
                <a:latin typeface="Arial Black" pitchFamily="34"/>
              </a:rPr>
              <a:t>PERFORMANCE LEVEL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C00000"/>
              </a:solidFill>
              <a:uFillTx/>
              <a:latin typeface="Arial Black"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C00000"/>
                </a:solidFill>
                <a:uFillTx/>
                <a:latin typeface="Arial Black" pitchFamily="34"/>
              </a:rPr>
              <a:t>GENDER – MALE , FEMALE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C00000"/>
              </a:solidFill>
              <a:uFillTx/>
              <a:latin typeface="Arial Black"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C00000"/>
                </a:solidFill>
                <a:uFillTx/>
                <a:latin typeface="Arial Black" pitchFamily="34"/>
              </a:rPr>
              <a:t>EMPLOYEE RATING – NUMERICAL VALUES</a:t>
            </a:r>
            <a:endParaRPr lang="en-IN" sz="1800" b="1" i="0" u="none" strike="noStrike" kern="1200" cap="none" spc="0" baseline="0">
              <a:solidFill>
                <a:srgbClr val="C00000"/>
              </a:solidFill>
              <a:uFillTx/>
              <a:latin typeface="Arial Black" pitchFamily="3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3D9040B-A989-E60B-AD27-4B7E3818EEEF}"/>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3" name="object 3">
            <a:extLst>
              <a:ext uri="{FF2B5EF4-FFF2-40B4-BE49-F238E27FC236}">
                <a16:creationId xmlns:a16="http://schemas.microsoft.com/office/drawing/2014/main" id="{90226FB6-4A94-CF4E-5223-DF86F2556689}"/>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5">
            <a:extLst>
              <a:ext uri="{FF2B5EF4-FFF2-40B4-BE49-F238E27FC236}">
                <a16:creationId xmlns:a16="http://schemas.microsoft.com/office/drawing/2014/main" id="{3A64138F-AF35-AB90-57B2-91F5D48C2CB7}"/>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6">
            <a:extLst>
              <a:ext uri="{FF2B5EF4-FFF2-40B4-BE49-F238E27FC236}">
                <a16:creationId xmlns:a16="http://schemas.microsoft.com/office/drawing/2014/main" id="{E96466CA-7046-74F6-6B67-75B688B01CB8}"/>
              </a:ext>
            </a:extLst>
          </p:cNvPr>
          <p:cNvPicPr>
            <a:picLocks noChangeAspect="1"/>
          </p:cNvPicPr>
          <p:nvPr/>
        </p:nvPicPr>
        <p:blipFill>
          <a:blip r:embed="rId2"/>
          <a:stretch>
            <a:fillRect/>
          </a:stretch>
        </p:blipFill>
        <p:spPr>
          <a:xfrm>
            <a:off x="66678" y="3381368"/>
            <a:ext cx="2466978" cy="3419471"/>
          </a:xfrm>
          <a:prstGeom prst="rect">
            <a:avLst/>
          </a:prstGeom>
          <a:noFill/>
          <a:ln cap="flat">
            <a:noFill/>
          </a:ln>
        </p:spPr>
      </p:pic>
      <p:sp>
        <p:nvSpPr>
          <p:cNvPr id="6" name="object 7">
            <a:extLst>
              <a:ext uri="{FF2B5EF4-FFF2-40B4-BE49-F238E27FC236}">
                <a16:creationId xmlns:a16="http://schemas.microsoft.com/office/drawing/2014/main" id="{4D74531D-3014-CA77-E265-88A3A844306F}"/>
              </a:ext>
            </a:extLst>
          </p:cNvPr>
          <p:cNvSpPr txBox="1">
            <a:spLocks noGrp="1"/>
          </p:cNvSpPr>
          <p:nvPr>
            <p:ph type="title"/>
          </p:nvPr>
        </p:nvSpPr>
        <p:spPr>
          <a:xfrm>
            <a:off x="1981203" y="973040"/>
            <a:ext cx="8480429" cy="570667"/>
          </a:xfrm>
          <a:prstGeom prst="rect">
            <a:avLst/>
          </a:prstGeom>
          <a:noFill/>
          <a:ln>
            <a:noFill/>
          </a:ln>
        </p:spPr>
        <p:txBody>
          <a:bodyPr vert="horz" wrap="square" lIns="0" tIns="16514" rIns="0" bIns="0" anchor="t" anchorCtr="0" compatLnSpc="1">
            <a:spAutoFit/>
          </a:bodyPr>
          <a:lstStyle/>
          <a:p>
            <a:pPr marL="12701" lvl="0">
              <a:spcBef>
                <a:spcPts val="130"/>
              </a:spcBef>
            </a:pPr>
            <a:r>
              <a:rPr lang="en-US" sz="3600" u="sng" spc="15">
                <a:latin typeface="Castellar" pitchFamily="18"/>
              </a:rPr>
              <a:t>THE</a:t>
            </a:r>
            <a:r>
              <a:rPr lang="en-US" sz="3600" u="sng" spc="20">
                <a:latin typeface="Castellar" pitchFamily="18"/>
              </a:rPr>
              <a:t> "</a:t>
            </a:r>
            <a:r>
              <a:rPr lang="en-US" sz="3600" u="sng" spc="10">
                <a:latin typeface="Castellar" pitchFamily="18"/>
              </a:rPr>
              <a:t>WOW"</a:t>
            </a:r>
            <a:r>
              <a:rPr lang="en-US" sz="3600" u="sng" spc="85">
                <a:latin typeface="Castellar" pitchFamily="18"/>
              </a:rPr>
              <a:t> </a:t>
            </a:r>
            <a:r>
              <a:rPr lang="en-US" sz="3600" u="sng" spc="10">
                <a:latin typeface="Castellar" pitchFamily="18"/>
              </a:rPr>
              <a:t>IN</a:t>
            </a:r>
            <a:r>
              <a:rPr lang="en-US" sz="3600" u="sng" spc="-5">
                <a:latin typeface="Castellar" pitchFamily="18"/>
              </a:rPr>
              <a:t> </a:t>
            </a:r>
            <a:r>
              <a:rPr lang="en-US" sz="3600" u="sng" spc="15">
                <a:latin typeface="Castellar" pitchFamily="18"/>
              </a:rPr>
              <a:t>OUR</a:t>
            </a:r>
            <a:r>
              <a:rPr lang="en-US" sz="3600" u="sng" spc="-10">
                <a:latin typeface="Castellar" pitchFamily="18"/>
              </a:rPr>
              <a:t> </a:t>
            </a:r>
            <a:r>
              <a:rPr lang="en-US" sz="3600" u="sng" spc="20">
                <a:latin typeface="Castellar" pitchFamily="18"/>
              </a:rPr>
              <a:t>SOLUTION</a:t>
            </a:r>
            <a:endParaRPr lang="en-US" sz="3600" u="sng">
              <a:latin typeface="Castellar" pitchFamily="18"/>
            </a:endParaRPr>
          </a:p>
        </p:txBody>
      </p:sp>
      <p:sp>
        <p:nvSpPr>
          <p:cNvPr id="7" name="object 8">
            <a:extLst>
              <a:ext uri="{FF2B5EF4-FFF2-40B4-BE49-F238E27FC236}">
                <a16:creationId xmlns:a16="http://schemas.microsoft.com/office/drawing/2014/main" id="{6AA592E1-E04B-DAB4-E5CE-F85D819024A4}"/>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F0B8D74C-C359-4FDD-8E55-B75F6DB58ADF}" type="slidenum">
              <a:t>9</a:t>
            </a:fld>
            <a:endParaRPr lang="en-US" sz="1100" b="0" i="0" u="none" strike="noStrike" kern="1200" cap="none" spc="0" baseline="0">
              <a:solidFill>
                <a:srgbClr val="000000"/>
              </a:solidFill>
              <a:uFillTx/>
              <a:latin typeface="Trebuchet MS"/>
              <a:cs typeface="Trebuchet MS"/>
            </a:endParaRPr>
          </a:p>
        </p:txBody>
      </p:sp>
      <p:sp>
        <p:nvSpPr>
          <p:cNvPr id="8" name="TextBox 8">
            <a:extLst>
              <a:ext uri="{FF2B5EF4-FFF2-40B4-BE49-F238E27FC236}">
                <a16:creationId xmlns:a16="http://schemas.microsoft.com/office/drawing/2014/main" id="{6A64149D-E006-809D-3874-019F716B1D3B}"/>
              </a:ext>
            </a:extLst>
          </p:cNvPr>
          <p:cNvSpPr txBox="1"/>
          <p:nvPr/>
        </p:nvSpPr>
        <p:spPr>
          <a:xfrm>
            <a:off x="2743200" y="3200400"/>
            <a:ext cx="8534022" cy="1323438"/>
          </a:xfrm>
          <a:prstGeom prst="rect">
            <a:avLst/>
          </a:prstGeom>
          <a:noFill/>
          <a:ln cap="flat">
            <a:noFill/>
          </a:ln>
        </p:spPr>
        <p:txBody>
          <a:bodyPr vert="horz" wrap="square" lIns="91440" tIns="45720" rIns="91440" bIns="45720" anchor="t" anchorCtr="0" compatLnSpc="1">
            <a:spAutoFit/>
          </a:bodyPr>
          <a:lstStyle/>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0D0D0D"/>
                </a:solidFill>
                <a:uFillTx/>
                <a:latin typeface="Sitka Text" pitchFamily="2"/>
                <a:cs typeface="Times New Roman" pitchFamily="18"/>
              </a:rPr>
              <a:t>PERFORMANCE LEVEL=IF(Z8&gt;=5, "VERY HIGH", IF(Z8&gt;=4, "HIGH", IF(Z8&gt;=3, "MEDIUM", "LOW")))</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0" baseline="0">
              <a:solidFill>
                <a:srgbClr val="0D0D0D"/>
              </a:solidFill>
              <a:uFillTx/>
              <a:latin typeface="Times New Roman" pitchFamily="18"/>
              <a:cs typeface="Times New Roman" pitchFamily="18"/>
            </a:endParaRP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000" b="0" i="0" u="none" strike="noStrike" kern="1200" cap="none" spc="0" baseline="0">
              <a:solidFill>
                <a:srgbClr val="000000"/>
              </a:solidFill>
              <a:uFillTx/>
              <a:latin typeface="Times New Roman" pitchFamily="18"/>
              <a:cs typeface="Times New Roman" pitchFamily="18"/>
            </a:endParaRPr>
          </a:p>
        </p:txBody>
      </p:sp>
      <p:sp>
        <p:nvSpPr>
          <p:cNvPr id="9" name="Cloud 10">
            <a:extLst>
              <a:ext uri="{FF2B5EF4-FFF2-40B4-BE49-F238E27FC236}">
                <a16:creationId xmlns:a16="http://schemas.microsoft.com/office/drawing/2014/main" id="{A312D7DD-7266-1B42-1E4B-10E1BA362DF6}"/>
              </a:ext>
            </a:extLst>
          </p:cNvPr>
          <p:cNvSpPr/>
          <p:nvPr/>
        </p:nvSpPr>
        <p:spPr>
          <a:xfrm>
            <a:off x="2281601" y="1828800"/>
            <a:ext cx="9224211" cy="3886200"/>
          </a:xfrm>
          <a:custGeom>
            <a:avLst/>
            <a:gdLst>
              <a:gd name="f0" fmla="val 10800000"/>
              <a:gd name="f1" fmla="val 5400000"/>
              <a:gd name="f2" fmla="val 180"/>
              <a:gd name="f3" fmla="val w"/>
              <a:gd name="f4" fmla="val h"/>
              <a:gd name="f5" fmla="val 0"/>
              <a:gd name="f6" fmla="val 43200"/>
              <a:gd name="f7" fmla="+- 0 0 11429249"/>
              <a:gd name="f8" fmla="+- 0 0 8646143"/>
              <a:gd name="f9" fmla="+- 0 0 8748475"/>
              <a:gd name="f10" fmla="+- 0 0 7859163"/>
              <a:gd name="f11" fmla="+- 0 0 4722533"/>
              <a:gd name="f12" fmla="+- 0 0 2776035"/>
              <a:gd name="f13" fmla="+- 0 0 16496525"/>
              <a:gd name="f14" fmla="+- 0 0 14809710"/>
              <a:gd name="f15" fmla="+- 0 0 4217541"/>
              <a:gd name="f16" fmla="+- 0 0 824660"/>
              <a:gd name="f17" fmla="+- 0 0 8950887"/>
              <a:gd name="f18" fmla="+- 0 0 9809656"/>
              <a:gd name="f19" fmla="+- 0 0 4002417"/>
              <a:gd name="f20" fmla="val 3900"/>
              <a:gd name="f21" fmla="val 14370"/>
              <a:gd name="f22" fmla="val 6753"/>
              <a:gd name="f23" fmla="val 9190"/>
              <a:gd name="f24" fmla="val 7426832"/>
              <a:gd name="f25" fmla="val 5333"/>
              <a:gd name="f26" fmla="val 7267"/>
              <a:gd name="f27" fmla="val 5396714"/>
              <a:gd name="f28" fmla="val 4365"/>
              <a:gd name="f29" fmla="val 5945"/>
              <a:gd name="f30" fmla="val 5983381"/>
              <a:gd name="f31" fmla="val 4857"/>
              <a:gd name="f32" fmla="val 6595"/>
              <a:gd name="f33" fmla="val 7034504"/>
              <a:gd name="f34" fmla="val 7273"/>
              <a:gd name="f35" fmla="val 6541615"/>
              <a:gd name="f36" fmla="val 6775"/>
              <a:gd name="f37" fmla="val 9220"/>
              <a:gd name="f38" fmla="val 7816140"/>
              <a:gd name="f39" fmla="val 5785"/>
              <a:gd name="f40" fmla="val 7867"/>
              <a:gd name="f41" fmla="val 37501"/>
              <a:gd name="f42" fmla="val 6842000"/>
              <a:gd name="f43" fmla="val 6752"/>
              <a:gd name="f44" fmla="val 9215"/>
              <a:gd name="f45" fmla="val 1347096"/>
              <a:gd name="f46" fmla="val 6910353"/>
              <a:gd name="f47" fmla="val 7720"/>
              <a:gd name="f48" fmla="val 10543"/>
              <a:gd name="f49" fmla="val 3974558"/>
              <a:gd name="f50" fmla="val 4542661"/>
              <a:gd name="f51" fmla="val 4360"/>
              <a:gd name="f52" fmla="val 5918"/>
              <a:gd name="f53" fmla="val 8804134"/>
              <a:gd name="f54" fmla="val 4345"/>
              <a:gd name="f55" fmla="val 9151131"/>
              <a:gd name="f56" fmla="val 4693"/>
              <a:gd name="f57" fmla="val 26177"/>
              <a:gd name="f58" fmla="val 5204520"/>
              <a:gd name="f59" fmla="val 1585770"/>
              <a:gd name="f60" fmla="val 6928"/>
              <a:gd name="f61" fmla="val 34899"/>
              <a:gd name="f62" fmla="val 4416628"/>
              <a:gd name="f63" fmla="val 686848"/>
              <a:gd name="f64" fmla="val 16478"/>
              <a:gd name="f65" fmla="val 39090"/>
              <a:gd name="f66" fmla="val 8257448"/>
              <a:gd name="f67" fmla="val 844866"/>
              <a:gd name="f68" fmla="val 28827"/>
              <a:gd name="f69" fmla="val 34751"/>
              <a:gd name="f70" fmla="val 387196"/>
              <a:gd name="f71" fmla="val 959901"/>
              <a:gd name="f72" fmla="val 34129"/>
              <a:gd name="f73" fmla="val 22954"/>
              <a:gd name="f74" fmla="val 4255042"/>
              <a:gd name="f75" fmla="val 41798"/>
              <a:gd name="f76" fmla="val 15354"/>
              <a:gd name="f77" fmla="val 1819082"/>
              <a:gd name="f78" fmla="val 1665090"/>
              <a:gd name="f79" fmla="val 38324"/>
              <a:gd name="f80" fmla="val 5426"/>
              <a:gd name="f81" fmla="val 891534"/>
              <a:gd name="f82" fmla="val 29078"/>
              <a:gd name="f83" fmla="val 3952"/>
              <a:gd name="f84" fmla="val 1091722"/>
              <a:gd name="f85" fmla="val 22141"/>
              <a:gd name="f86" fmla="val 4720"/>
              <a:gd name="f87" fmla="val 1061181"/>
              <a:gd name="f88" fmla="val 14000"/>
              <a:gd name="f89" fmla="val 5192"/>
              <a:gd name="f90" fmla="val 739161"/>
              <a:gd name="f91" fmla="val 4127"/>
              <a:gd name="f92" fmla="val 15789"/>
              <a:gd name="f93" fmla="val 9459261"/>
              <a:gd name="f94" fmla="val 711490"/>
              <a:gd name="f95" fmla="+- 0 0 -90"/>
              <a:gd name="f96" fmla="+- 0 0 -180"/>
              <a:gd name="f97" fmla="+- 0 0 -270"/>
              <a:gd name="f98" fmla="+- 0 0 -360"/>
              <a:gd name="f99" fmla="*/ f3 1 43200"/>
              <a:gd name="f100" fmla="*/ f4 1 43200"/>
              <a:gd name="f101" fmla="val f5"/>
              <a:gd name="f102" fmla="val f6"/>
              <a:gd name="f103" fmla="*/ f95 f0 1"/>
              <a:gd name="f104" fmla="*/ f96 f0 1"/>
              <a:gd name="f105" fmla="*/ f97 f0 1"/>
              <a:gd name="f106" fmla="*/ f98 f0 1"/>
              <a:gd name="f107" fmla="+- f102 0 f101"/>
              <a:gd name="f108" fmla="*/ f103 1 f2"/>
              <a:gd name="f109" fmla="*/ f104 1 f2"/>
              <a:gd name="f110" fmla="*/ f105 1 f2"/>
              <a:gd name="f111" fmla="*/ f106 1 f2"/>
              <a:gd name="f112" fmla="*/ f107 1 2"/>
              <a:gd name="f113" fmla="*/ f107 1 43200"/>
              <a:gd name="f114" fmla="*/ f107 2977 1"/>
              <a:gd name="f115" fmla="*/ f107 3262 1"/>
              <a:gd name="f116" fmla="*/ f107 17087 1"/>
              <a:gd name="f117" fmla="*/ f107 17337 1"/>
              <a:gd name="f118" fmla="*/ f107 67 1"/>
              <a:gd name="f119" fmla="*/ f107 21577 1"/>
              <a:gd name="f120" fmla="*/ f107 21582 1"/>
              <a:gd name="f121" fmla="*/ f107 1235 1"/>
              <a:gd name="f122" fmla="+- f108 0 f1"/>
              <a:gd name="f123" fmla="+- f109 0 f1"/>
              <a:gd name="f124" fmla="+- f110 0 f1"/>
              <a:gd name="f125" fmla="+- f111 0 f1"/>
              <a:gd name="f126" fmla="+- f101 f112 0"/>
              <a:gd name="f127" fmla="*/ f114 1 21600"/>
              <a:gd name="f128" fmla="*/ f115 1 21600"/>
              <a:gd name="f129" fmla="*/ f116 1 21600"/>
              <a:gd name="f130" fmla="*/ f117 1 21600"/>
              <a:gd name="f131" fmla="*/ f118 1 21600"/>
              <a:gd name="f132" fmla="*/ f119 1 21600"/>
              <a:gd name="f133" fmla="*/ f120 1 21600"/>
              <a:gd name="f134" fmla="*/ f121 1 21600"/>
              <a:gd name="f135" fmla="*/ f133 1 f113"/>
              <a:gd name="f136" fmla="*/ f126 1 f113"/>
              <a:gd name="f137" fmla="*/ f132 1 f113"/>
              <a:gd name="f138" fmla="*/ f131 1 f113"/>
              <a:gd name="f139" fmla="*/ f134 1 f113"/>
              <a:gd name="f140" fmla="*/ f127 1 f113"/>
              <a:gd name="f141" fmla="*/ f129 1 f113"/>
              <a:gd name="f142" fmla="*/ f128 1 f113"/>
              <a:gd name="f143" fmla="*/ f130 1 f113"/>
              <a:gd name="f144" fmla="*/ f140 f99 1"/>
              <a:gd name="f145" fmla="*/ f141 f99 1"/>
              <a:gd name="f146" fmla="*/ f143 f100 1"/>
              <a:gd name="f147" fmla="*/ f142 f100 1"/>
              <a:gd name="f148" fmla="*/ f135 f99 1"/>
              <a:gd name="f149" fmla="*/ f136 f100 1"/>
              <a:gd name="f150" fmla="*/ f136 f99 1"/>
              <a:gd name="f151" fmla="*/ f137 f100 1"/>
              <a:gd name="f152" fmla="*/ f138 f99 1"/>
              <a:gd name="f153" fmla="*/ f139 f100 1"/>
            </a:gdLst>
            <a:ahLst/>
            <a:cxnLst>
              <a:cxn ang="3cd4">
                <a:pos x="hc" y="t"/>
              </a:cxn>
              <a:cxn ang="0">
                <a:pos x="r" y="vc"/>
              </a:cxn>
              <a:cxn ang="cd4">
                <a:pos x="hc" y="b"/>
              </a:cxn>
              <a:cxn ang="cd2">
                <a:pos x="l" y="vc"/>
              </a:cxn>
              <a:cxn ang="f122">
                <a:pos x="f148" y="f149"/>
              </a:cxn>
              <a:cxn ang="f123">
                <a:pos x="f150" y="f151"/>
              </a:cxn>
              <a:cxn ang="f124">
                <a:pos x="f152" y="f149"/>
              </a:cxn>
              <a:cxn ang="f125">
                <a:pos x="f150" y="f153"/>
              </a:cxn>
            </a:cxnLst>
            <a:rect l="f144" t="f147" r="f145" b="f146"/>
            <a:pathLst>
              <a:path w="43200" h="43200">
                <a:moveTo>
                  <a:pt x="f20" y="f21"/>
                </a:moveTo>
                <a:arcTo wR="f22" hR="f23" stAng="f7" swAng="f24"/>
                <a:arcTo wR="f25" hR="f26" stAng="f8" swAng="f27"/>
                <a:arcTo wR="f28" hR="f29" stAng="f9" swAng="f30"/>
                <a:arcTo wR="f31" hR="f32" stAng="f10" swAng="f33"/>
                <a:arcTo wR="f25" hR="f34" stAng="f11" swAng="f35"/>
                <a:arcTo wR="f36" hR="f37" stAng="f12" swAng="f38"/>
                <a:arcTo wR="f39" hR="f40" stAng="f41" swAng="f42"/>
                <a:arcTo wR="f43" hR="f44" stAng="f45" swAng="f46"/>
                <a:arcTo wR="f47" hR="f48" stAng="f49" swAng="f50"/>
                <a:arcTo wR="f51" hR="f52" stAng="f13" swAng="f53"/>
                <a:arcTo wR="f54" hR="f29" stAng="f14" swAng="f55"/>
                <a:close/>
              </a:path>
              <a:path w="43200" h="43200" fill="none">
                <a:moveTo>
                  <a:pt x="f56" y="f57"/>
                </a:moveTo>
                <a:arcTo wR="f54" hR="f29" stAng="f58" swAng="f59"/>
                <a:moveTo>
                  <a:pt x="f60" y="f61"/>
                </a:moveTo>
                <a:arcTo wR="f51" hR="f52" stAng="f62" swAng="f63"/>
                <a:moveTo>
                  <a:pt x="f64" y="f65"/>
                </a:moveTo>
                <a:arcTo wR="f43" hR="f44" stAng="f66" swAng="f67"/>
                <a:moveTo>
                  <a:pt x="f68" y="f69"/>
                </a:moveTo>
                <a:arcTo wR="f43" hR="f44" stAng="f70" swAng="f71"/>
                <a:moveTo>
                  <a:pt x="f72" y="f73"/>
                </a:moveTo>
                <a:arcTo wR="f39" hR="f40" stAng="f15" swAng="f74"/>
                <a:moveTo>
                  <a:pt x="f75" y="f76"/>
                </a:moveTo>
                <a:arcTo wR="f25" hR="f34" stAng="f77" swAng="f78"/>
                <a:moveTo>
                  <a:pt x="f79" y="f80"/>
                </a:moveTo>
                <a:arcTo wR="f31" hR="f32" stAng="f16" swAng="f81"/>
                <a:moveTo>
                  <a:pt x="f82" y="f83"/>
                </a:moveTo>
                <a:arcTo wR="f31" hR="f32" stAng="f17" swAng="f84"/>
                <a:moveTo>
                  <a:pt x="f85" y="f86"/>
                </a:moveTo>
                <a:arcTo wR="f28" hR="f29" stAng="f18" swAng="f87"/>
                <a:moveTo>
                  <a:pt x="f88" y="f89"/>
                </a:moveTo>
                <a:arcTo wR="f22" hR="f23" stAng="f19" swAng="f90"/>
                <a:moveTo>
                  <a:pt x="f91" y="f92"/>
                </a:moveTo>
                <a:arcTo wR="f22" hR="f23" stAng="f93" swAng="f94"/>
              </a:path>
            </a:pathLst>
          </a:custGeom>
          <a:noFill/>
          <a:ln w="25402" cap="flat">
            <a:solidFill>
              <a:srgbClr val="93CDDD"/>
            </a:solidFill>
            <a:prstDash val="solid"/>
          </a:ln>
          <a:effectLst>
            <a:outerShdw dist="12701" dir="5400000" algn="tl">
              <a:srgbClr val="000000"/>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FFFFFF"/>
              </a:solidFill>
              <a:uFillTx/>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12</Slides>
  <Notes>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Pavithra P</cp:lastModifiedBy>
  <cp:revision>34</cp:revision>
  <dcterms:created xsi:type="dcterms:W3CDTF">2024-03-29T15:07:22Z</dcterms:created>
  <dcterms:modified xsi:type="dcterms:W3CDTF">2024-08-30T13:35:51Z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