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2774900"/>
            <a:ext cx="86106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STUDENT NAME: S.Pavithra</a:t>
            </a:r>
          </a:p>
          <a:p>
            <a:r>
              <a:rPr lang="en-US" sz="2400" dirty="0"/>
              <a:t>REGISTER NO.    : 312200190</a:t>
            </a:r>
          </a:p>
          <a:p>
            <a:r>
              <a:rPr lang="en-US" sz="2400" dirty="0"/>
              <a:t>DEPARTMENT    : Commerce </a:t>
            </a:r>
          </a:p>
          <a:p>
            <a:r>
              <a:rPr lang="en-US" sz="2400" dirty="0"/>
              <a:t>COLLEGE             : South Indian </a:t>
            </a:r>
            <a:r>
              <a:rPr lang="en-US" sz="2400" dirty="0" err="1"/>
              <a:t>Vaniar</a:t>
            </a:r>
            <a:r>
              <a:rPr lang="en-US" sz="2400" dirty="0"/>
              <a:t> Educational Trust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AA7802-FE35-113E-C8F3-FE82828EC2A0}"/>
              </a:ext>
            </a:extLst>
          </p:cNvPr>
          <p:cNvSpPr txBox="1"/>
          <p:nvPr/>
        </p:nvSpPr>
        <p:spPr>
          <a:xfrm>
            <a:off x="1201271" y="1443841"/>
            <a:ext cx="7687234" cy="3970318"/>
          </a:xfrm>
          <a:prstGeom prst="rect">
            <a:avLst/>
          </a:prstGeom>
          <a:noFill/>
        </p:spPr>
        <p:txBody>
          <a:bodyPr wrap="square">
            <a:spAutoFit/>
          </a:bodyPr>
          <a:lstStyle/>
          <a:p>
            <a:r>
              <a:rPr lang="en-US" dirty="0"/>
              <a:t>In summary, creating an effective employee performance analysis model in Excel involves several key steps to ensure you can track , analyze and visualize data efficiently. </a:t>
            </a:r>
          </a:p>
          <a:p>
            <a:endParaRPr lang="en-US" dirty="0"/>
          </a:p>
          <a:p>
            <a:r>
              <a:rPr lang="en-US" dirty="0"/>
              <a:t>•</a:t>
            </a:r>
            <a:r>
              <a:rPr lang="en-US" b="1" dirty="0"/>
              <a:t>Data Organization: </a:t>
            </a:r>
            <a:r>
              <a:rPr lang="en-US" dirty="0"/>
              <a:t>Start by structuring your data in a well - organized table, including essential fields such as employee ID, Name , Gender, Department, Project ID , Performance Metrics and Ratings.</a:t>
            </a:r>
          </a:p>
          <a:p>
            <a:endParaRPr lang="en-US" dirty="0"/>
          </a:p>
          <a:p>
            <a:r>
              <a:rPr lang="en-US" dirty="0"/>
              <a:t>•</a:t>
            </a:r>
            <a:r>
              <a:rPr lang="en-US" b="1" dirty="0"/>
              <a:t>Summary Table:</a:t>
            </a:r>
            <a:r>
              <a:rPr lang="en-US" dirty="0"/>
              <a:t>  Develop summary tables to aggregate data by projects and departments. </a:t>
            </a:r>
          </a:p>
          <a:p>
            <a:endParaRPr lang="en-US" dirty="0"/>
          </a:p>
          <a:p>
            <a:r>
              <a:rPr lang="en-US" dirty="0"/>
              <a:t>•</a:t>
            </a:r>
            <a:r>
              <a:rPr lang="en-US" b="1" dirty="0"/>
              <a:t>Visualization</a:t>
            </a:r>
            <a:r>
              <a:rPr lang="en-US" dirty="0"/>
              <a:t>: Utilize charts and graphs to visually represent performance data. Bar charts , pie charts and line graphs can provide clear insights into how employees are performing across different projects and departments.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TextBox 8">
            <a:extLst>
              <a:ext uri="{FF2B5EF4-FFF2-40B4-BE49-F238E27FC236}">
                <a16:creationId xmlns:a16="http://schemas.microsoft.com/office/drawing/2014/main" id="{04F7ADB0-A2EE-08F8-07E6-42F9DF5AE5AE}"/>
              </a:ext>
            </a:extLst>
          </p:cNvPr>
          <p:cNvSpPr txBox="1"/>
          <p:nvPr/>
        </p:nvSpPr>
        <p:spPr>
          <a:xfrm>
            <a:off x="1277470" y="1859287"/>
            <a:ext cx="6104964" cy="1200329"/>
          </a:xfrm>
          <a:prstGeom prst="rect">
            <a:avLst/>
          </a:prstGeom>
          <a:noFill/>
        </p:spPr>
        <p:txBody>
          <a:bodyPr wrap="square">
            <a:spAutoFit/>
          </a:bodyPr>
          <a:lstStyle/>
          <a:p>
            <a:r>
              <a:rPr lang="en-US" dirty="0"/>
              <a:t>•Employee </a:t>
            </a:r>
          </a:p>
          <a:p>
            <a:r>
              <a:rPr lang="en-US" dirty="0"/>
              <a:t>•Employer </a:t>
            </a:r>
          </a:p>
          <a:p>
            <a:r>
              <a:rPr lang="en-US" dirty="0"/>
              <a:t>•Organization </a:t>
            </a:r>
          </a:p>
          <a:p>
            <a:r>
              <a:rPr lang="en-US" dirty="0"/>
              <a:t>•Firm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D78B61C-617E-9BC5-8830-880D3542147A}"/>
              </a:ext>
            </a:extLst>
          </p:cNvPr>
          <p:cNvSpPr txBox="1"/>
          <p:nvPr/>
        </p:nvSpPr>
        <p:spPr>
          <a:xfrm>
            <a:off x="3477186" y="2147054"/>
            <a:ext cx="6104964" cy="3139321"/>
          </a:xfrm>
          <a:prstGeom prst="rect">
            <a:avLst/>
          </a:prstGeom>
          <a:noFill/>
        </p:spPr>
        <p:txBody>
          <a:bodyPr wrap="square">
            <a:spAutoFit/>
          </a:bodyPr>
          <a:lstStyle/>
          <a:p>
            <a:r>
              <a:rPr lang="en-US" dirty="0"/>
              <a:t>•</a:t>
            </a:r>
            <a:r>
              <a:rPr lang="en-US" b="1" dirty="0"/>
              <a:t>Filtering</a:t>
            </a:r>
            <a:r>
              <a:rPr lang="en-US" dirty="0"/>
              <a:t> in Excel allows you to selectively display and analyze specific subsets of data based on criteria, enabling focused insights and streamlined data management.</a:t>
            </a:r>
          </a:p>
          <a:p>
            <a:endParaRPr lang="en-US" dirty="0"/>
          </a:p>
          <a:p>
            <a:r>
              <a:rPr lang="en-US" dirty="0"/>
              <a:t>•</a:t>
            </a:r>
            <a:r>
              <a:rPr lang="en-US" b="1" dirty="0"/>
              <a:t>Groups</a:t>
            </a:r>
            <a:r>
              <a:rPr lang="en-US" dirty="0"/>
              <a:t> in Excel help organize and manage data by allowing users to collapse or expand sections of related rows or columns. </a:t>
            </a:r>
          </a:p>
          <a:p>
            <a:endParaRPr lang="en-US" dirty="0"/>
          </a:p>
          <a:p>
            <a:r>
              <a:rPr lang="en-US" dirty="0"/>
              <a:t>•A </a:t>
            </a:r>
            <a:r>
              <a:rPr lang="en-US" b="1" dirty="0"/>
              <a:t>Pivot</a:t>
            </a:r>
            <a:r>
              <a:rPr lang="en-US" dirty="0"/>
              <a:t> </a:t>
            </a:r>
            <a:r>
              <a:rPr lang="en-US" b="1" dirty="0"/>
              <a:t>Table</a:t>
            </a:r>
            <a:r>
              <a:rPr lang="en-US" dirty="0"/>
              <a:t> in Excel is a powerful tool that summarizes, analyzes and presents large datasets by organizing data into rows , columns and values for interactive reporting.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monimonika182005@gmail.com</cp:lastModifiedBy>
  <cp:revision>22</cp:revision>
  <dcterms:created xsi:type="dcterms:W3CDTF">2024-03-29T15:07:22Z</dcterms:created>
  <dcterms:modified xsi:type="dcterms:W3CDTF">2024-08-30T16:34:06Z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