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9" r:id="rId10"/>
    <p:sldId id="270" r:id="rId11"/>
    <p:sldId id="271" r:id="rId12"/>
    <p:sldId id="275" r:id="rId13"/>
    <p:sldId id="266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D1C37-1047-4427-A8C7-B575225AA7A9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02607-8A2D-4E0B-AFD5-950D06CE0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02607-8A2D-4E0B-AFD5-950D06CE0A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30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BB5E-4120-6C4D-BFEA-610D9953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817A6-884C-55AE-274C-FAC3D512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6B24-EB7A-9F16-1CD0-6459F83C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FF05-85E3-098C-2074-C0928E92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0B3A-9D5B-1376-6418-E47C5BB3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7EE-09EF-AFF7-5F07-A8498027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4A6D1-76D7-DB26-FCEB-0293F53C5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B79A-BB23-57A5-ACE8-7E5D2449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9C9A7-1032-6EB3-0E2E-6AE2DFF9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9403-24CE-E5BB-AE32-D3ED0676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5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BF4EC-BA90-7269-DF2F-4F688AB3A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EEBF8-B990-781A-09BD-6EE4FD60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7FAC-DD2B-91F8-5F2D-BB7FAE00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5E3C-5EFF-6892-D530-0AAA52C7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E05F-3BD8-F952-A8CF-687D8EA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4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4C95-88B8-0DE4-6A2A-3BF37CAB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6DF8-4AB8-9B7A-C315-924F3987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369A-4915-E551-1A35-8DF284A9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26D6-51B5-562E-8FA7-76746D45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B33F-54E6-8966-7AFE-5A1A1A47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0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A26-90D2-1DF7-3E96-E9715AD7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2762-DD8D-5657-B4DF-7086D28A5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4118-55CC-126D-D41B-8F1AF58A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06EB-3F65-1D5B-AFBC-BA5E4BEE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2C62-012E-C41B-4842-399A80D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4C07-54D4-8720-BF60-E4B35C7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19E1-7710-BBEC-4587-09E45A259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81008-9577-220D-88DC-D5D4188DC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C7EF2-8CD7-F6F9-2338-E6824E10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7CCD3-E36E-2A13-544B-9E11319E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3CF41-0C6D-D4F1-3F85-EE590BB1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64CD-B68C-CD97-B4A8-71CF0E54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9F8C-A98F-2E8E-DE33-2E824B96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FA42-8702-13B6-1CE1-47DDC7A71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FD2A1-E646-D61B-8CDA-B03B0E03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F17C6-D573-CC9D-516F-C9D9555B1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EC6DD-34C8-1596-8F7B-51BE4832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4F5A7-2040-BDC2-7BB6-37A1E8A8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A1998-12C4-D725-43FB-852152F3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AB45-7CD4-FE34-27C6-0816987A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0E75F-A549-1297-8DA8-8A879A4B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7CC9A-88BA-3AB0-F4F1-1E5C3A6C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56BE7-64B8-8B24-C5BD-84180CC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8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0A219-AECD-8612-3C8D-2BF799E7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30002-8AF1-6239-E932-D07B4F99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9BB69-2875-AFAD-2191-61599A73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0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3324-258B-290C-1CEA-0626F6AC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528B-D754-9D25-495F-FF1BD033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89B3E-5EFB-EDDA-9B74-5CCFD096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BF2F-FDA4-551A-458F-363CC7F7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EB144-C83B-5933-CBB3-E1ABFC8A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CD59-FCC9-045D-AA41-38DAF80B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6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623C-D26B-7ABA-6518-0525DF93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1BEDD-F2C8-5A11-F0D7-426305A4B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A71D9-F7C1-2FEC-F132-A541C112A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4B840-6393-1C05-271E-99D304D6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8A05-0C7F-A20C-E030-B45D2BD7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76A54-C071-56D2-89D6-A22B1E31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0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29D70-3FCE-E9A1-2904-371DB216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6CB1-D62F-7A9F-9020-A405A2ED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1669-1B9D-AAD1-C64D-59EE4856D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8BBF-1440-41BB-94E5-75BC773D6A7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216C-1FD1-387F-C0EA-7C84FD39E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17A16-7835-CC3E-74DA-FE3FB3BDB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3A8A-7A3D-4AC3-A88D-525CE9B0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3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4D42-E9D2-D0FA-33C7-EAE4CF8E5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111" y="914630"/>
            <a:ext cx="9943985" cy="22685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&amp; COOK: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RECIPE 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6E18B-6277-9254-00AE-F63C53458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8169" y="4166419"/>
            <a:ext cx="4333867" cy="1160213"/>
          </a:xfrm>
        </p:spPr>
        <p:txBody>
          <a:bodyPr>
            <a:normAutofit lnSpcReduction="1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PAVITHRA.M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38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091C-968B-716E-8246-8EE6203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09" y="278154"/>
            <a:ext cx="10058400" cy="71490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46FCA0C-3013-AEA5-8CAB-0E11870A9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43126" y="993057"/>
            <a:ext cx="9052461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represents a recipe with its associated details and methods to interact with recipe attributes.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Name of the recipe.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cuisine: Cuisine type of the recipe.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ingredients: List of ingredients required for the recipe.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instructions: Step-by-step instructions to prepare the recipe.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vegetarian: Boolean indicating if the recipe is vegetarian.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servings: Number of servings the recipe yields (default is 1).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replacements: Dictionary to store ingredient replacements.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ratings: List to store ratings given by users.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comments: List to store comments provided by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adjust_servings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new_servings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Adjusts ingredient quantities based on new servings.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suggest_replacements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ingredient, replacement): Adds or updates ingredient replacements.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format_ingredients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(self): Formats ingredients into a string for display.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format_instructions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(self): Formats instructions into a string for display.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add_rating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rating): Adds a rating to the recipe.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add_comment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comment): Adds a comment to the recipe.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__str__(self): Returns a string representation of the recipe.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190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F88D-E45E-0381-A4CD-B74C8846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2752"/>
            <a:ext cx="10058400" cy="624886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RecipeBook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RecipeBook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manages a collection of Recipe objects, providing methods to interact with the recipe collection and manage program-level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recipes: List to store instances of Recipe objects.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users: Dictionary for user authentication, initially containing a default admin user.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authenticate(self, username, password): Authenticates users based on username and password.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load_from_file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filename): Loads recipes from a text file into the recipes list.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save_to_file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filename): Saves recipes from the recipes list to a text file.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add_recipe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recipe): Adds a new recipe to the recipes list.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edit_recipe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new_recipe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Edits an existing recipe in the recipes list.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delete_recipe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Deletes a recipe from the recipes list.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rate_program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rating): Adds a rating to the program.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display_program_ratings_and_comments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(self): Displays average ratings and comments for the program.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find_recipe_by_name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name): Finds a recipe by its name.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find_recipes_by_cuisine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cuisine): Finds recipes by cuisine type.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find_recipes_by_ingredient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ingredient): Finds recipes containing a specific ingredient.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display_recipe_options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(self, recipe): Displays detailed options for a specific recipe.</a:t>
            </a:r>
          </a:p>
          <a:p>
            <a:pPr marL="54864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73F46B-8A44-6907-A5D4-EEBD37B0F597}"/>
              </a:ext>
            </a:extLst>
          </p:cNvPr>
          <p:cNvSpPr/>
          <p:nvPr/>
        </p:nvSpPr>
        <p:spPr>
          <a:xfrm>
            <a:off x="4060370" y="232249"/>
            <a:ext cx="3833949" cy="2859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CODE AND COOK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DA9C00-2B46-A7B0-D376-6A95BAA1B689}"/>
              </a:ext>
            </a:extLst>
          </p:cNvPr>
          <p:cNvCxnSpPr>
            <a:cxnSpLocks/>
          </p:cNvCxnSpPr>
          <p:nvPr/>
        </p:nvCxnSpPr>
        <p:spPr>
          <a:xfrm>
            <a:off x="5823857" y="475500"/>
            <a:ext cx="0" cy="52016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B10E6CC-8CA6-8F90-2775-BE6795DABE63}"/>
              </a:ext>
            </a:extLst>
          </p:cNvPr>
          <p:cNvSpPr/>
          <p:nvPr/>
        </p:nvSpPr>
        <p:spPr>
          <a:xfrm>
            <a:off x="5181603" y="772184"/>
            <a:ext cx="1396308" cy="2558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51BA83-3CBF-9D29-BDCD-0150A6FF0B8A}"/>
              </a:ext>
            </a:extLst>
          </p:cNvPr>
          <p:cNvSpPr/>
          <p:nvPr/>
        </p:nvSpPr>
        <p:spPr>
          <a:xfrm>
            <a:off x="4517933" y="1225403"/>
            <a:ext cx="2839173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LOAD RECIPES FROM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B5737-68CB-DEA0-590C-D7F6416C772B}"/>
              </a:ext>
            </a:extLst>
          </p:cNvPr>
          <p:cNvSpPr/>
          <p:nvPr/>
        </p:nvSpPr>
        <p:spPr>
          <a:xfrm>
            <a:off x="4787174" y="1716717"/>
            <a:ext cx="2094472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YES LOAD RECIPES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8FE02-552C-05D3-B5F7-9356E3C764E6}"/>
              </a:ext>
            </a:extLst>
          </p:cNvPr>
          <p:cNvSpPr/>
          <p:nvPr/>
        </p:nvSpPr>
        <p:spPr>
          <a:xfrm>
            <a:off x="7699103" y="1225403"/>
            <a:ext cx="2094472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FILE EXISTS?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662AA-DDE7-0702-8A6F-5FAFCA243882}"/>
              </a:ext>
            </a:extLst>
          </p:cNvPr>
          <p:cNvSpPr/>
          <p:nvPr/>
        </p:nvSpPr>
        <p:spPr>
          <a:xfrm>
            <a:off x="7699102" y="1742116"/>
            <a:ext cx="3715227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NO: START EMPTY RECIPE BOOK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7299B1-5C11-D202-7C5E-116A4A3A6F67}"/>
              </a:ext>
            </a:extLst>
          </p:cNvPr>
          <p:cNvSpPr/>
          <p:nvPr/>
        </p:nvSpPr>
        <p:spPr>
          <a:xfrm>
            <a:off x="2039984" y="1229043"/>
            <a:ext cx="2094472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DISPLAY MENU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41A38-81BA-2ACD-75D5-86209EC9F6E6}"/>
              </a:ext>
            </a:extLst>
          </p:cNvPr>
          <p:cNvSpPr/>
          <p:nvPr/>
        </p:nvSpPr>
        <p:spPr>
          <a:xfrm>
            <a:off x="2039984" y="1716718"/>
            <a:ext cx="2094472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USER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ECFB5C-C10F-DFAC-A1B8-87FDE6D80D81}"/>
              </a:ext>
            </a:extLst>
          </p:cNvPr>
          <p:cNvSpPr/>
          <p:nvPr/>
        </p:nvSpPr>
        <p:spPr>
          <a:xfrm>
            <a:off x="732245" y="3633660"/>
            <a:ext cx="1135985" cy="478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AUTHENTICATE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556E74-42DA-5D9C-5089-2B18050AD75E}"/>
              </a:ext>
            </a:extLst>
          </p:cNvPr>
          <p:cNvSpPr/>
          <p:nvPr/>
        </p:nvSpPr>
        <p:spPr>
          <a:xfrm>
            <a:off x="2155547" y="2359504"/>
            <a:ext cx="1135985" cy="469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EDIT RECIPE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603F23-BB47-94B8-1784-A1FC7C549907}"/>
              </a:ext>
            </a:extLst>
          </p:cNvPr>
          <p:cNvSpPr/>
          <p:nvPr/>
        </p:nvSpPr>
        <p:spPr>
          <a:xfrm>
            <a:off x="732242" y="2346240"/>
            <a:ext cx="1135985" cy="4785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ADD RECIPE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C91280-2351-33C1-0962-FB3FBD2E1BA9}"/>
              </a:ext>
            </a:extLst>
          </p:cNvPr>
          <p:cNvSpPr/>
          <p:nvPr/>
        </p:nvSpPr>
        <p:spPr>
          <a:xfrm>
            <a:off x="3571240" y="2352350"/>
            <a:ext cx="1135985" cy="433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DELETE RECIPE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8900EA-DAE6-AAE7-18BA-A16F2F0BB46B}"/>
              </a:ext>
            </a:extLst>
          </p:cNvPr>
          <p:cNvSpPr/>
          <p:nvPr/>
        </p:nvSpPr>
        <p:spPr>
          <a:xfrm>
            <a:off x="732244" y="4450079"/>
            <a:ext cx="1135985" cy="7881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ENTER RECIPE  DETAILS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11599-504E-AEAA-069A-1BEF860323AF}"/>
              </a:ext>
            </a:extLst>
          </p:cNvPr>
          <p:cNvSpPr/>
          <p:nvPr/>
        </p:nvSpPr>
        <p:spPr>
          <a:xfrm>
            <a:off x="703571" y="5499967"/>
            <a:ext cx="1135985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SAVE TO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1AC6C-032D-1BEA-1BF5-32F4F0D8C1DE}"/>
              </a:ext>
            </a:extLst>
          </p:cNvPr>
          <p:cNvSpPr/>
          <p:nvPr/>
        </p:nvSpPr>
        <p:spPr>
          <a:xfrm>
            <a:off x="6376126" y="2408091"/>
            <a:ext cx="1135985" cy="8064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SEARCH BY CUISINE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7E06C9-1DA9-5275-E7FE-986997BEFCC4}"/>
              </a:ext>
            </a:extLst>
          </p:cNvPr>
          <p:cNvSpPr/>
          <p:nvPr/>
        </p:nvSpPr>
        <p:spPr>
          <a:xfrm>
            <a:off x="4901837" y="2398656"/>
            <a:ext cx="1135985" cy="8064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SEARCH RECIPE BY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1A0138-E6E3-DFF3-3C60-659EE4965902}"/>
              </a:ext>
            </a:extLst>
          </p:cNvPr>
          <p:cNvSpPr/>
          <p:nvPr/>
        </p:nvSpPr>
        <p:spPr>
          <a:xfrm>
            <a:off x="9243424" y="2408089"/>
            <a:ext cx="1028698" cy="8064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RATE PROGRAM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8B7C1-7804-6D06-775F-DD0394480FDE}"/>
              </a:ext>
            </a:extLst>
          </p:cNvPr>
          <p:cNvSpPr/>
          <p:nvPr/>
        </p:nvSpPr>
        <p:spPr>
          <a:xfrm>
            <a:off x="7769135" y="2408090"/>
            <a:ext cx="1166356" cy="8064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SEARCH BY INGREDIENTS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9FDCFB-A154-ABF0-607B-74508D41F26B}"/>
              </a:ext>
            </a:extLst>
          </p:cNvPr>
          <p:cNvSpPr/>
          <p:nvPr/>
        </p:nvSpPr>
        <p:spPr>
          <a:xfrm>
            <a:off x="10520319" y="2408089"/>
            <a:ext cx="1135985" cy="8064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DISPLAY PROGRAM RATINGS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AD8774-4568-7DBA-EEAE-269A061D68B8}"/>
              </a:ext>
            </a:extLst>
          </p:cNvPr>
          <p:cNvSpPr/>
          <p:nvPr/>
        </p:nvSpPr>
        <p:spPr>
          <a:xfrm>
            <a:off x="2165161" y="5458584"/>
            <a:ext cx="1135985" cy="4848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EDIT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DEDDB2-0110-DB92-BEAB-2DB5AD0288E5}"/>
              </a:ext>
            </a:extLst>
          </p:cNvPr>
          <p:cNvSpPr/>
          <p:nvPr/>
        </p:nvSpPr>
        <p:spPr>
          <a:xfrm>
            <a:off x="2155549" y="4518491"/>
            <a:ext cx="1135985" cy="579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SEARCH RECIPE BY 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4DFB20-0C2F-FF15-55CA-F703ACE31EE6}"/>
              </a:ext>
            </a:extLst>
          </p:cNvPr>
          <p:cNvSpPr/>
          <p:nvPr/>
        </p:nvSpPr>
        <p:spPr>
          <a:xfrm>
            <a:off x="2155550" y="3633660"/>
            <a:ext cx="1135985" cy="591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AUTHENTICATE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4DCD1C-7616-52BF-DB56-1457DC7C1802}"/>
              </a:ext>
            </a:extLst>
          </p:cNvPr>
          <p:cNvSpPr/>
          <p:nvPr/>
        </p:nvSpPr>
        <p:spPr>
          <a:xfrm>
            <a:off x="3607525" y="5391302"/>
            <a:ext cx="1135985" cy="586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DELETE RECIPE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C0CFDF-1D81-ADCB-DED4-8A5553A83169}"/>
              </a:ext>
            </a:extLst>
          </p:cNvPr>
          <p:cNvSpPr/>
          <p:nvPr/>
        </p:nvSpPr>
        <p:spPr>
          <a:xfrm>
            <a:off x="3607525" y="4544142"/>
            <a:ext cx="1135985" cy="6036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SEARCH RECIPE  BY 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338A77-6A5B-68AA-324C-972B88707791}"/>
              </a:ext>
            </a:extLst>
          </p:cNvPr>
          <p:cNvSpPr/>
          <p:nvPr/>
        </p:nvSpPr>
        <p:spPr>
          <a:xfrm>
            <a:off x="3607525" y="3642975"/>
            <a:ext cx="1135985" cy="544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AUTHENTICATE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FDA4E-A071-A9EC-774C-CF58FCA4EE24}"/>
              </a:ext>
            </a:extLst>
          </p:cNvPr>
          <p:cNvSpPr/>
          <p:nvPr/>
        </p:nvSpPr>
        <p:spPr>
          <a:xfrm>
            <a:off x="5030829" y="5407282"/>
            <a:ext cx="1135985" cy="7275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DISPLAY DETAILS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E61C38-B9CB-0BF6-309F-7CC1BB8104BF}"/>
              </a:ext>
            </a:extLst>
          </p:cNvPr>
          <p:cNvSpPr/>
          <p:nvPr/>
        </p:nvSpPr>
        <p:spPr>
          <a:xfrm>
            <a:off x="5030830" y="4518492"/>
            <a:ext cx="1135985" cy="445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FIND RECIPE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B0EECD-9A49-F4C3-92F2-6DAC688768AF}"/>
              </a:ext>
            </a:extLst>
          </p:cNvPr>
          <p:cNvSpPr/>
          <p:nvPr/>
        </p:nvSpPr>
        <p:spPr>
          <a:xfrm>
            <a:off x="4983116" y="3673455"/>
            <a:ext cx="1135985" cy="544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ENTER RECIPE 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D496C1-E3D9-8AB5-700F-931E79B7BF5B}"/>
              </a:ext>
            </a:extLst>
          </p:cNvPr>
          <p:cNvSpPr/>
          <p:nvPr/>
        </p:nvSpPr>
        <p:spPr>
          <a:xfrm>
            <a:off x="7769135" y="3673456"/>
            <a:ext cx="1135985" cy="544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ENTER INGREDIENT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FA2943-E7BF-D1F3-56F1-23446E33FB6E}"/>
              </a:ext>
            </a:extLst>
          </p:cNvPr>
          <p:cNvSpPr/>
          <p:nvPr/>
        </p:nvSpPr>
        <p:spPr>
          <a:xfrm>
            <a:off x="6376124" y="5338354"/>
            <a:ext cx="1135985" cy="82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DISPLAY RECIPES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BE6AD8-A889-DBB6-0C50-827F02C7B2E8}"/>
              </a:ext>
            </a:extLst>
          </p:cNvPr>
          <p:cNvSpPr/>
          <p:nvPr/>
        </p:nvSpPr>
        <p:spPr>
          <a:xfrm>
            <a:off x="6376125" y="4544143"/>
            <a:ext cx="1135985" cy="415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FIND RECIPES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D33B79-FAF7-CA66-5CF8-C5B5F61545D9}"/>
              </a:ext>
            </a:extLst>
          </p:cNvPr>
          <p:cNvSpPr/>
          <p:nvPr/>
        </p:nvSpPr>
        <p:spPr>
          <a:xfrm>
            <a:off x="6376126" y="3633661"/>
            <a:ext cx="1135985" cy="619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ENTER CUISINE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9B5A78-3031-A44A-61CE-6A8096BF11D0}"/>
              </a:ext>
            </a:extLst>
          </p:cNvPr>
          <p:cNvSpPr/>
          <p:nvPr/>
        </p:nvSpPr>
        <p:spPr>
          <a:xfrm>
            <a:off x="9157607" y="5538169"/>
            <a:ext cx="1135985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SAVE TO FILE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A64DE2-683F-D775-CDFE-53E4FE1FD72D}"/>
              </a:ext>
            </a:extLst>
          </p:cNvPr>
          <p:cNvSpPr/>
          <p:nvPr/>
        </p:nvSpPr>
        <p:spPr>
          <a:xfrm>
            <a:off x="9144725" y="4544143"/>
            <a:ext cx="1135985" cy="58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ENTER COMMENT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6A8139-6B72-0F91-20FF-3737A2692651}"/>
              </a:ext>
            </a:extLst>
          </p:cNvPr>
          <p:cNvSpPr/>
          <p:nvPr/>
        </p:nvSpPr>
        <p:spPr>
          <a:xfrm>
            <a:off x="9144726" y="3642976"/>
            <a:ext cx="1135985" cy="58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ENTER RATING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3814E2-5FC2-6888-0CFA-284EFD449409}"/>
              </a:ext>
            </a:extLst>
          </p:cNvPr>
          <p:cNvSpPr/>
          <p:nvPr/>
        </p:nvSpPr>
        <p:spPr>
          <a:xfrm>
            <a:off x="7797074" y="5399301"/>
            <a:ext cx="1135985" cy="736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DISPLAY  RECIPES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669BDF-2CE0-ADDC-A148-1B3871CFD428}"/>
              </a:ext>
            </a:extLst>
          </p:cNvPr>
          <p:cNvSpPr/>
          <p:nvPr/>
        </p:nvSpPr>
        <p:spPr>
          <a:xfrm>
            <a:off x="7769135" y="4544143"/>
            <a:ext cx="1135985" cy="415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FIND RECIPES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FAC659-9FA6-2CBC-6755-193B65D52B57}"/>
              </a:ext>
            </a:extLst>
          </p:cNvPr>
          <p:cNvSpPr/>
          <p:nvPr/>
        </p:nvSpPr>
        <p:spPr>
          <a:xfrm>
            <a:off x="10494555" y="4518491"/>
            <a:ext cx="1135985" cy="4879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DISPLAY COMMENTS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4A3D8E-6D28-3764-494C-D1CB08D655CC}"/>
              </a:ext>
            </a:extLst>
          </p:cNvPr>
          <p:cNvSpPr/>
          <p:nvPr/>
        </p:nvSpPr>
        <p:spPr>
          <a:xfrm>
            <a:off x="10494555" y="3633660"/>
            <a:ext cx="1135985" cy="6450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DISPLAY RATINGS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D1B764-57F2-6E3E-AA94-2C90B2CEAA43}"/>
              </a:ext>
            </a:extLst>
          </p:cNvPr>
          <p:cNvSpPr/>
          <p:nvPr/>
        </p:nvSpPr>
        <p:spPr>
          <a:xfrm>
            <a:off x="2165161" y="6141058"/>
            <a:ext cx="1135985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SAVE TO FILE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C5308D-BDE6-0E0B-BD99-A4EE2F574833}"/>
              </a:ext>
            </a:extLst>
          </p:cNvPr>
          <p:cNvSpPr/>
          <p:nvPr/>
        </p:nvSpPr>
        <p:spPr>
          <a:xfrm>
            <a:off x="3571240" y="6143220"/>
            <a:ext cx="1135985" cy="24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SAVE TO FILE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F1FF8F-1FE0-1968-0414-78B04C80D230}"/>
              </a:ext>
            </a:extLst>
          </p:cNvPr>
          <p:cNvCxnSpPr>
            <a:cxnSpLocks/>
          </p:cNvCxnSpPr>
          <p:nvPr/>
        </p:nvCxnSpPr>
        <p:spPr>
          <a:xfrm>
            <a:off x="5823857" y="989830"/>
            <a:ext cx="0" cy="2768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DA9276-8A6A-10A4-7E9E-151F089997D7}"/>
              </a:ext>
            </a:extLst>
          </p:cNvPr>
          <p:cNvCxnSpPr>
            <a:cxnSpLocks/>
          </p:cNvCxnSpPr>
          <p:nvPr/>
        </p:nvCxnSpPr>
        <p:spPr>
          <a:xfrm flipH="1">
            <a:off x="6924037" y="1471636"/>
            <a:ext cx="775066" cy="33139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352B4A-82C2-22EB-7235-BA5BEF6EA19B}"/>
              </a:ext>
            </a:extLst>
          </p:cNvPr>
          <p:cNvCxnSpPr>
            <a:cxnSpLocks/>
          </p:cNvCxnSpPr>
          <p:nvPr/>
        </p:nvCxnSpPr>
        <p:spPr>
          <a:xfrm>
            <a:off x="8814164" y="1430246"/>
            <a:ext cx="0" cy="33671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743BCE-6C61-D302-369C-C1D5DC00E3D0}"/>
              </a:ext>
            </a:extLst>
          </p:cNvPr>
          <p:cNvCxnSpPr>
            <a:cxnSpLocks/>
          </p:cNvCxnSpPr>
          <p:nvPr/>
        </p:nvCxnSpPr>
        <p:spPr>
          <a:xfrm>
            <a:off x="3003370" y="1433886"/>
            <a:ext cx="0" cy="22533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D8D008-21D7-C7BB-3E5A-8AB917D6ECFF}"/>
              </a:ext>
            </a:extLst>
          </p:cNvPr>
          <p:cNvCxnSpPr>
            <a:cxnSpLocks/>
          </p:cNvCxnSpPr>
          <p:nvPr/>
        </p:nvCxnSpPr>
        <p:spPr>
          <a:xfrm>
            <a:off x="4587239" y="1820456"/>
            <a:ext cx="3979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F945B5-9D3E-AC3A-6715-9E2C268E4DBA}"/>
              </a:ext>
            </a:extLst>
          </p:cNvPr>
          <p:cNvCxnSpPr>
            <a:cxnSpLocks/>
          </p:cNvCxnSpPr>
          <p:nvPr/>
        </p:nvCxnSpPr>
        <p:spPr>
          <a:xfrm>
            <a:off x="4170679" y="3084781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F3B282-EE50-1F17-0E15-0C4310A138EC}"/>
              </a:ext>
            </a:extLst>
          </p:cNvPr>
          <p:cNvCxnSpPr>
            <a:cxnSpLocks/>
          </p:cNvCxnSpPr>
          <p:nvPr/>
        </p:nvCxnSpPr>
        <p:spPr>
          <a:xfrm>
            <a:off x="1264916" y="2964800"/>
            <a:ext cx="0" cy="65308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B6DD86-D313-CA34-5949-04D0E3397D07}"/>
              </a:ext>
            </a:extLst>
          </p:cNvPr>
          <p:cNvCxnSpPr>
            <a:cxnSpLocks/>
          </p:cNvCxnSpPr>
          <p:nvPr/>
        </p:nvCxnSpPr>
        <p:spPr>
          <a:xfrm>
            <a:off x="2703457" y="2930100"/>
            <a:ext cx="0" cy="65308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5614EA7-34E5-9E93-29D4-B7F4909BF660}"/>
              </a:ext>
            </a:extLst>
          </p:cNvPr>
          <p:cNvCxnSpPr>
            <a:cxnSpLocks/>
          </p:cNvCxnSpPr>
          <p:nvPr/>
        </p:nvCxnSpPr>
        <p:spPr>
          <a:xfrm>
            <a:off x="9716590" y="3207920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29D9EC-0BEA-D78A-2315-D30EE4AEE7F7}"/>
              </a:ext>
            </a:extLst>
          </p:cNvPr>
          <p:cNvCxnSpPr>
            <a:cxnSpLocks/>
          </p:cNvCxnSpPr>
          <p:nvPr/>
        </p:nvCxnSpPr>
        <p:spPr>
          <a:xfrm>
            <a:off x="8291649" y="3200406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7A1FD6-3FC6-8DF3-AEC6-B7DC73A23A45}"/>
              </a:ext>
            </a:extLst>
          </p:cNvPr>
          <p:cNvCxnSpPr>
            <a:cxnSpLocks/>
          </p:cNvCxnSpPr>
          <p:nvPr/>
        </p:nvCxnSpPr>
        <p:spPr>
          <a:xfrm>
            <a:off x="11011988" y="3178865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ED8322-4FFC-9810-B538-3385DBCE5BC9}"/>
              </a:ext>
            </a:extLst>
          </p:cNvPr>
          <p:cNvCxnSpPr>
            <a:cxnSpLocks/>
          </p:cNvCxnSpPr>
          <p:nvPr/>
        </p:nvCxnSpPr>
        <p:spPr>
          <a:xfrm>
            <a:off x="6898638" y="3207920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403CA8-3390-1808-EAFD-8D220AF693FF}"/>
              </a:ext>
            </a:extLst>
          </p:cNvPr>
          <p:cNvCxnSpPr>
            <a:cxnSpLocks/>
          </p:cNvCxnSpPr>
          <p:nvPr/>
        </p:nvCxnSpPr>
        <p:spPr>
          <a:xfrm>
            <a:off x="5424351" y="3237181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785283-1249-B87D-D674-FD4EFF9DCDF6}"/>
              </a:ext>
            </a:extLst>
          </p:cNvPr>
          <p:cNvCxnSpPr>
            <a:cxnSpLocks/>
          </p:cNvCxnSpPr>
          <p:nvPr/>
        </p:nvCxnSpPr>
        <p:spPr>
          <a:xfrm>
            <a:off x="9680122" y="4202567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E93B79-AAE2-55DB-5FF5-C2C3B3A986AE}"/>
              </a:ext>
            </a:extLst>
          </p:cNvPr>
          <p:cNvCxnSpPr>
            <a:cxnSpLocks/>
          </p:cNvCxnSpPr>
          <p:nvPr/>
        </p:nvCxnSpPr>
        <p:spPr>
          <a:xfrm>
            <a:off x="6898638" y="4202568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5D901E-376E-D3C0-0276-D566847B181D}"/>
              </a:ext>
            </a:extLst>
          </p:cNvPr>
          <p:cNvCxnSpPr>
            <a:cxnSpLocks/>
          </p:cNvCxnSpPr>
          <p:nvPr/>
        </p:nvCxnSpPr>
        <p:spPr>
          <a:xfrm>
            <a:off x="8305619" y="4141125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9EB3CB-9A24-9277-9C64-F3D0A6E8F1A8}"/>
              </a:ext>
            </a:extLst>
          </p:cNvPr>
          <p:cNvCxnSpPr>
            <a:cxnSpLocks/>
          </p:cNvCxnSpPr>
          <p:nvPr/>
        </p:nvCxnSpPr>
        <p:spPr>
          <a:xfrm>
            <a:off x="5553343" y="4143286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BEB040-268F-87D8-4A90-9CBDA7FB98BC}"/>
              </a:ext>
            </a:extLst>
          </p:cNvPr>
          <p:cNvCxnSpPr>
            <a:cxnSpLocks/>
          </p:cNvCxnSpPr>
          <p:nvPr/>
        </p:nvCxnSpPr>
        <p:spPr>
          <a:xfrm>
            <a:off x="4165598" y="4176916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2B8155-CF89-5F08-CF25-E3274B8C647A}"/>
              </a:ext>
            </a:extLst>
          </p:cNvPr>
          <p:cNvCxnSpPr>
            <a:cxnSpLocks/>
          </p:cNvCxnSpPr>
          <p:nvPr/>
        </p:nvCxnSpPr>
        <p:spPr>
          <a:xfrm>
            <a:off x="2698376" y="4136757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D45D3E-65D8-66E3-064E-A87714C77C12}"/>
              </a:ext>
            </a:extLst>
          </p:cNvPr>
          <p:cNvCxnSpPr>
            <a:cxnSpLocks/>
          </p:cNvCxnSpPr>
          <p:nvPr/>
        </p:nvCxnSpPr>
        <p:spPr>
          <a:xfrm>
            <a:off x="1264916" y="4106278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4829DD-93E2-31AD-CD18-31A98B3949DA}"/>
              </a:ext>
            </a:extLst>
          </p:cNvPr>
          <p:cNvCxnSpPr>
            <a:cxnSpLocks/>
          </p:cNvCxnSpPr>
          <p:nvPr/>
        </p:nvCxnSpPr>
        <p:spPr>
          <a:xfrm>
            <a:off x="4180835" y="5021937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3AB4C5A-A377-912C-C45E-1A2B69A3FFD6}"/>
              </a:ext>
            </a:extLst>
          </p:cNvPr>
          <p:cNvCxnSpPr>
            <a:cxnSpLocks/>
          </p:cNvCxnSpPr>
          <p:nvPr/>
        </p:nvCxnSpPr>
        <p:spPr>
          <a:xfrm>
            <a:off x="2713615" y="5057726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8E7081-BD66-E05E-4F3A-D95043594823}"/>
              </a:ext>
            </a:extLst>
          </p:cNvPr>
          <p:cNvCxnSpPr>
            <a:cxnSpLocks/>
          </p:cNvCxnSpPr>
          <p:nvPr/>
        </p:nvCxnSpPr>
        <p:spPr>
          <a:xfrm>
            <a:off x="1249675" y="5117009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435DB5-3C55-7679-18EF-225B8E94CFB9}"/>
              </a:ext>
            </a:extLst>
          </p:cNvPr>
          <p:cNvCxnSpPr>
            <a:cxnSpLocks/>
          </p:cNvCxnSpPr>
          <p:nvPr/>
        </p:nvCxnSpPr>
        <p:spPr>
          <a:xfrm>
            <a:off x="11017432" y="4147654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BE41C2B-8940-8D96-7CFA-70A1B538FE36}"/>
              </a:ext>
            </a:extLst>
          </p:cNvPr>
          <p:cNvCxnSpPr>
            <a:cxnSpLocks/>
          </p:cNvCxnSpPr>
          <p:nvPr/>
        </p:nvCxnSpPr>
        <p:spPr>
          <a:xfrm>
            <a:off x="8266248" y="4981069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08FA9B-F645-6C64-41FE-9FB088D994CA}"/>
              </a:ext>
            </a:extLst>
          </p:cNvPr>
          <p:cNvCxnSpPr>
            <a:cxnSpLocks/>
          </p:cNvCxnSpPr>
          <p:nvPr/>
        </p:nvCxnSpPr>
        <p:spPr>
          <a:xfrm>
            <a:off x="6924037" y="4921787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6D99A8-0301-807B-4773-6ED5C83DF362}"/>
              </a:ext>
            </a:extLst>
          </p:cNvPr>
          <p:cNvCxnSpPr>
            <a:cxnSpLocks/>
          </p:cNvCxnSpPr>
          <p:nvPr/>
        </p:nvCxnSpPr>
        <p:spPr>
          <a:xfrm>
            <a:off x="5578742" y="4946221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55C93C-3941-B6A5-AB50-77B7CBC9E97C}"/>
              </a:ext>
            </a:extLst>
          </p:cNvPr>
          <p:cNvCxnSpPr>
            <a:cxnSpLocks/>
          </p:cNvCxnSpPr>
          <p:nvPr/>
        </p:nvCxnSpPr>
        <p:spPr>
          <a:xfrm>
            <a:off x="4147090" y="5871120"/>
            <a:ext cx="0" cy="30022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05F26A-626C-DF29-0CCB-DAEA0EE8CE02}"/>
              </a:ext>
            </a:extLst>
          </p:cNvPr>
          <p:cNvCxnSpPr>
            <a:cxnSpLocks/>
          </p:cNvCxnSpPr>
          <p:nvPr/>
        </p:nvCxnSpPr>
        <p:spPr>
          <a:xfrm>
            <a:off x="9680121" y="5117009"/>
            <a:ext cx="0" cy="40147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7D401A-0E87-0D2E-FFF0-DB60C613E35D}"/>
              </a:ext>
            </a:extLst>
          </p:cNvPr>
          <p:cNvCxnSpPr>
            <a:cxnSpLocks/>
          </p:cNvCxnSpPr>
          <p:nvPr/>
        </p:nvCxnSpPr>
        <p:spPr>
          <a:xfrm>
            <a:off x="2735745" y="5871120"/>
            <a:ext cx="0" cy="30022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78CEAC-F978-7738-DC83-1413DD15177A}"/>
              </a:ext>
            </a:extLst>
          </p:cNvPr>
          <p:cNvCxnSpPr>
            <a:cxnSpLocks/>
          </p:cNvCxnSpPr>
          <p:nvPr/>
        </p:nvCxnSpPr>
        <p:spPr>
          <a:xfrm>
            <a:off x="3090365" y="910721"/>
            <a:ext cx="0" cy="2628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2D61321-B0B8-4AB7-277F-5E5424BF5223}"/>
              </a:ext>
            </a:extLst>
          </p:cNvPr>
          <p:cNvCxnSpPr>
            <a:cxnSpLocks/>
          </p:cNvCxnSpPr>
          <p:nvPr/>
        </p:nvCxnSpPr>
        <p:spPr>
          <a:xfrm>
            <a:off x="1226085" y="2133600"/>
            <a:ext cx="9785903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BBC573-0BAC-EB4B-FE2C-849DB4CD1158}"/>
              </a:ext>
            </a:extLst>
          </p:cNvPr>
          <p:cNvCxnSpPr>
            <a:cxnSpLocks/>
          </p:cNvCxnSpPr>
          <p:nvPr/>
        </p:nvCxnSpPr>
        <p:spPr>
          <a:xfrm>
            <a:off x="6898638" y="2144872"/>
            <a:ext cx="0" cy="25882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47913B-3E4C-C98C-55D8-A47E149218DD}"/>
              </a:ext>
            </a:extLst>
          </p:cNvPr>
          <p:cNvCxnSpPr>
            <a:cxnSpLocks/>
          </p:cNvCxnSpPr>
          <p:nvPr/>
        </p:nvCxnSpPr>
        <p:spPr>
          <a:xfrm>
            <a:off x="5434511" y="2144872"/>
            <a:ext cx="0" cy="25882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840B9C0-6EAA-C5BC-8E9A-3496D7315C89}"/>
              </a:ext>
            </a:extLst>
          </p:cNvPr>
          <p:cNvCxnSpPr>
            <a:cxnSpLocks/>
          </p:cNvCxnSpPr>
          <p:nvPr/>
        </p:nvCxnSpPr>
        <p:spPr>
          <a:xfrm>
            <a:off x="4130039" y="2144872"/>
            <a:ext cx="0" cy="25882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267A4D-A701-483F-E399-36CE5F69BEEC}"/>
              </a:ext>
            </a:extLst>
          </p:cNvPr>
          <p:cNvCxnSpPr>
            <a:cxnSpLocks/>
          </p:cNvCxnSpPr>
          <p:nvPr/>
        </p:nvCxnSpPr>
        <p:spPr>
          <a:xfrm>
            <a:off x="1226085" y="2126032"/>
            <a:ext cx="0" cy="25882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3CED4D4-97E5-5638-517A-84FBEB8C00C6}"/>
              </a:ext>
            </a:extLst>
          </p:cNvPr>
          <p:cNvCxnSpPr>
            <a:cxnSpLocks/>
          </p:cNvCxnSpPr>
          <p:nvPr/>
        </p:nvCxnSpPr>
        <p:spPr>
          <a:xfrm>
            <a:off x="2735745" y="2144872"/>
            <a:ext cx="0" cy="25882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EB1A7E0-40CD-B4E3-AD23-D3C63501F98C}"/>
              </a:ext>
            </a:extLst>
          </p:cNvPr>
          <p:cNvCxnSpPr>
            <a:cxnSpLocks/>
          </p:cNvCxnSpPr>
          <p:nvPr/>
        </p:nvCxnSpPr>
        <p:spPr>
          <a:xfrm>
            <a:off x="9716590" y="2144872"/>
            <a:ext cx="0" cy="25882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10E1937-D258-23EC-2F68-BE2E878BF802}"/>
              </a:ext>
            </a:extLst>
          </p:cNvPr>
          <p:cNvCxnSpPr>
            <a:cxnSpLocks/>
          </p:cNvCxnSpPr>
          <p:nvPr/>
        </p:nvCxnSpPr>
        <p:spPr>
          <a:xfrm>
            <a:off x="8305619" y="2133600"/>
            <a:ext cx="0" cy="25882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D5F7A6-AA00-B49E-1665-26E2E1480410}"/>
              </a:ext>
            </a:extLst>
          </p:cNvPr>
          <p:cNvCxnSpPr>
            <a:cxnSpLocks/>
          </p:cNvCxnSpPr>
          <p:nvPr/>
        </p:nvCxnSpPr>
        <p:spPr>
          <a:xfrm>
            <a:off x="11011988" y="2126032"/>
            <a:ext cx="0" cy="25882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83743B1-0A95-9A87-19C6-5D3F7E5B1CC3}"/>
              </a:ext>
            </a:extLst>
          </p:cNvPr>
          <p:cNvCxnSpPr/>
          <p:nvPr/>
        </p:nvCxnSpPr>
        <p:spPr>
          <a:xfrm flipH="1">
            <a:off x="3087220" y="900092"/>
            <a:ext cx="194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3A61C37-26D8-8F0E-E0E2-F9F5F3A8D594}"/>
              </a:ext>
            </a:extLst>
          </p:cNvPr>
          <p:cNvCxnSpPr>
            <a:cxnSpLocks/>
          </p:cNvCxnSpPr>
          <p:nvPr/>
        </p:nvCxnSpPr>
        <p:spPr>
          <a:xfrm>
            <a:off x="7429376" y="1329526"/>
            <a:ext cx="208522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5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4D13-75F6-ACF6-25A0-FC88833B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0" y="335607"/>
            <a:ext cx="10058400" cy="618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</a:p>
          <a:p>
            <a:pPr marL="0" indent="0" algn="ctr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user-friendly recipe management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authorized user to ADD,EDIT and DELETE RECIPE.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data security with password-protected functionalities while maintaining accessibility for all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editing, options to select the target parameter to edit is provided.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users to browse recipes by cuisine and ingredient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dynamic serving size adjustment and ingredient substitution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insights into cooking techniques, ingredient substitutions, and cultural culinary traditions.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Features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 AI-driven recipe recommendations and nutritional analysis for personalized cooking experiences.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Foster a community-driven platform for recipe sharing, user reviews, and collaborative recipe creation.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2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2EC3-AAF9-C73D-7223-CD2E03E3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038" y="274320"/>
            <a:ext cx="9030601" cy="6217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Users and Cooking Enthusiasts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Cooking: Access, manage, and organize recipes.</a:t>
            </a: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Experimentation: Explore cuisines, refine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and Restaurant Management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 Standardization: Maintain consistency in dishes.</a:t>
            </a: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 Optimize supply planning and reduce waste.</a:t>
            </a: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Training: Ensure uniform procedures and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and PG (Paying Guest) Cooking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Planning: Streamline weekly menus and adjust recipes.</a:t>
            </a: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Catering to Dietary Preferences: Manage diverse tastes and restrictions.</a:t>
            </a: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Cooking: Optimize ingredient use and reduce costs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7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0D66-B77E-BE3C-DE3C-BFD08915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980" y="326431"/>
            <a:ext cx="8878531" cy="580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Home Cooks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Knowledge: Learn and improve cooking skills.</a:t>
            </a: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Exchange: Explore and appreciate global cuisines.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Small Businesses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Restaurants and Cafes: Manage recipes and maintain quality.</a:t>
            </a: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Startups: Develop and refine high-quality offerings.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Culinary Schools: Access recipes, learn techniques, track progress.</a:t>
            </a:r>
          </a:p>
          <a:p>
            <a:pPr marL="1291590" lvl="3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Centers: Organize classes, ensure consistent teaching.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82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86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F75C-66B7-D6C2-7131-D9515DE4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583" y="405974"/>
            <a:ext cx="7886151" cy="813226"/>
          </a:xfrm>
          <a:noFill/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A40C-E2D2-0747-64EE-029CBFB3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3" y="1297858"/>
            <a:ext cx="8935655" cy="40507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recipe management system that emphasizes ease of navigation and recipe adjustment.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Aims: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effortlessly browse and search recipes by cuisine, category, and dietary preferences.</a:t>
            </a:r>
          </a:p>
          <a:p>
            <a:pPr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easy adjustment of ingredient quantities based on desired servings.</a:t>
            </a:r>
          </a:p>
          <a:p>
            <a:pPr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secure and intuitive user interface for seamless recipe management.</a:t>
            </a:r>
          </a:p>
          <a:p>
            <a:pPr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platform for users to explore and experiment with diverse culinary creations.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5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5611-3A41-284B-F228-9A02C1A5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52" y="0"/>
            <a:ext cx="10058400" cy="1609344"/>
          </a:xfrm>
        </p:spPr>
        <p:txBody>
          <a:bodyPr>
            <a:normAutofit/>
          </a:bodyPr>
          <a:lstStyle/>
          <a:p>
            <a:r>
              <a:rPr lang="en-IN" sz="3600" dirty="0"/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9F51-AA85-6604-7919-BD1A0C6D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52" y="1284851"/>
            <a:ext cx="10515600" cy="51356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Culinary Dilemma: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Traditional recipe management systems often lack flexibility in adjusting ingredient 	proportions based on varying serving sizes or dietary preferences.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customizing recipes dynamically to accommodate different serving sizes and dietary restrictions.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efficient methods for users to search, filter, and manage recipes based on specific criteria such as cuisine type or ingredient availability.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Our project aims to address these challenges by providing a robust recipe management system that allows users to dynamically adjust ingredient proportions, search recipes by cuisine or ingredients, and personalize their cooking experience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3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B6B0-67E5-0881-CEFF-562899BF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64" y="637032"/>
            <a:ext cx="10058400" cy="85255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9A86-4E98-A98D-C7F5-50F23A5D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4" y="1622323"/>
            <a:ext cx="10058400" cy="4598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Simplifying recipe management with intuitive user controls.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Empowering users to seamlessly browse, customize, and refine recipes.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Leveraging Python backend, text-based recipe storage, and a streamlined command-line interface (CLI).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Recipe Management: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Effortlessly add, edit, and delete recipes with secure authentication.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 Adjustment: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Tailor recipes to taste preferences on the fly.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 for seamless navigation and interaction.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Integration: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 improvement through user input and suggestions.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037D2-880B-4053-AB83-98D8F68A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058400" cy="61658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CFE096-0294-31AF-19E4-39FC72704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7626" y="1022555"/>
            <a:ext cx="945617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 Browse and Search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efficiently browse recipes categorized</a:t>
            </a:r>
          </a:p>
          <a:p>
            <a:pPr lvl="7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name of the food</a:t>
            </a:r>
          </a:p>
          <a:p>
            <a:pPr lvl="7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cuisine type </a:t>
            </a:r>
          </a:p>
          <a:p>
            <a:pPr lvl="7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ingredients used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functionality provide quick access to desired recipe details.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for Editing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is required for adding, editing, or deleting recipes,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integrity and user privacy.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functionality is implemented with robust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password handling and user management techniques to safeguard recipe modifications.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6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5461-58E3-00C4-0142-15B4F533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265471"/>
            <a:ext cx="11307097" cy="6125496"/>
          </a:xfrm>
        </p:spPr>
        <p:txBody>
          <a:bodyPr>
            <a:normAutofit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 Details and Adjustments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recipe information is displayed, Users can adjust the servings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recipe</a:t>
            </a: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Cuisine</a:t>
            </a: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 Veg/Non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-Veg</a:t>
            </a: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Ingredients : Quantity</a:t>
            </a: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servings : user can give his/her desired number of servings</a:t>
            </a: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Ingredients: Quantity of  Ingredients as per user’s choice of serving.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 Details and Replacements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recipe information is displayed, Users can avail replacements for ingredients if any.</a:t>
            </a: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ingredient : replaced ingredient with quantity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4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4A6D391-A253-D49D-303D-EB3A53524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7427" y="0"/>
            <a:ext cx="11727425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Rating System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rate recipes and provide feedback, enhancing user engagement and allowing </a:t>
            </a: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continuous improvement of recipes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and Exception Management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error handling ensures seamless user interactions by anticipating and gracefully </a:t>
            </a: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managing input errors and exceptions.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validation routines and error messages designed to guide users</a:t>
            </a: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towards correct inputs and prevent disruptions in recipe browsing and modification.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Retrieval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Recipes are stored in separate files to streamline data management and scalability.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Python's file handling capabilities are utilized to efficiently store, retrieve, and update recipe data, </a:t>
            </a:r>
          </a:p>
          <a:p>
            <a:pPr marL="54864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ensuring optimal performance and flexibility as the recipe database expands.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6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B89A54D-A4A2-6786-B6F3-3C466F598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067" y="12682"/>
            <a:ext cx="11369778" cy="684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Versatility with Error Handling and Exception Handling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Handling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Requires users to input data systematically:</a:t>
            </a:r>
          </a:p>
          <a:p>
            <a:pPr marL="1200150" marR="0" lvl="2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Entry: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recipe detail (name, quantity, unit) entered sequentially </a:t>
            </a:r>
          </a:p>
          <a:p>
            <a:pPr marL="914400" marR="0" lvl="2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for clarity and precision.</a:t>
            </a:r>
          </a:p>
          <a:p>
            <a:pPr marL="1200150" marR="0" lvl="2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Selection Options: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selectable parameters during editing and selection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processes, enhancing user control and accuracy.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Utilizes robust validation methods to maintain data integrity:</a:t>
            </a:r>
          </a:p>
          <a:p>
            <a:pPr marL="914400" marR="0" lvl="2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 Corrections: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Applies lower() and strip() functions to eliminate case sensitivity and whitespace errors.</a:t>
            </a:r>
          </a:p>
          <a:p>
            <a:pPr marL="914400" marR="0" lvl="2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 Validation: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numerical inputs are correctly interpreted to prevent </a:t>
            </a:r>
          </a:p>
          <a:p>
            <a:pPr marL="914400" marR="0" lvl="2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errors.</a:t>
            </a:r>
          </a:p>
          <a:p>
            <a:pPr marL="914400" marR="0" lvl="2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Manages errors during file loading to prevent data loss and ensure reliable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4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69EE-E4F4-82C3-15D5-82DC9B91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7" y="412956"/>
            <a:ext cx="11533238" cy="6184490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Graceful Handling: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Implements structured exception handling for system stability:</a:t>
            </a:r>
          </a:p>
          <a:p>
            <a:pPr marL="914400" marR="0" lvl="2" indent="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Guidance: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clear prompts and instructions to resolve input errors effectively.</a:t>
            </a:r>
          </a:p>
          <a:p>
            <a:pPr marL="914400" marR="0" lvl="2" indent="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Progressive Feedback: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"yes/no" prompts to guide users through sequential tasks, ensuring correct execution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marR="0" lvl="2" indent="0" defTabSz="914400" rtl="0" eaLnBrk="0" fontAlgn="base" latinLnBrk="0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Handling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1: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enters recipe details interactively, with each field validated for accuracy and completeness.</a:t>
            </a:r>
          </a:p>
          <a:p>
            <a:pPr marL="457200" marR="0" lvl="1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2: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During editing, users select parameters and receive immediate feedback, </a:t>
            </a:r>
          </a:p>
          <a:p>
            <a:pPr marL="457200" marR="0" lvl="1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input errors and enhancing usability.</a:t>
            </a:r>
          </a:p>
          <a:p>
            <a:pPr marL="457200" marR="0" lvl="1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3: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Error handling during file operations prevents data corruption, maintaining the integrity of stored recipes.</a:t>
            </a:r>
          </a:p>
          <a:p>
            <a:pPr marL="914400" marR="0" lvl="2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Elaboration: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loading recipes from a file, the system checks for errors such as </a:t>
            </a:r>
          </a:p>
          <a:p>
            <a:pPr marL="914400" marR="0" lvl="2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incorrect formatting or missing data.</a:t>
            </a:r>
          </a:p>
          <a:p>
            <a:pPr marL="914400" marR="0" lvl="2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Prevention: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handling these errors gracefully, the project ensures that all</a:t>
            </a:r>
          </a:p>
          <a:p>
            <a:pPr marL="914400" marR="0" lvl="2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recipes are loaded correctly without data loss.</a:t>
            </a:r>
          </a:p>
          <a:p>
            <a:pPr marL="914400" marR="0" lvl="2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Notification: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an error is detected, users are notified with clear messages</a:t>
            </a:r>
          </a:p>
          <a:p>
            <a:pPr marL="914400" marR="0" lvl="2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options to retry or seek assistance, ensuring a seamless experience.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9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1775</Words>
  <Application>Microsoft Office PowerPoint</Application>
  <PresentationFormat>Widescreen</PresentationFormat>
  <Paragraphs>230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CODE &amp; COOK:  STREAMLINED RECIPE MANAGEMENT</vt:lpstr>
      <vt:lpstr>AIM OF THE PROJECT</vt:lpstr>
      <vt:lpstr> Problems Statements</vt:lpstr>
      <vt:lpstr>Project Description</vt:lpstr>
      <vt:lpstr>FUNCTIONALITIES</vt:lpstr>
      <vt:lpstr>PowerPoint Presentation</vt:lpstr>
      <vt:lpstr>PowerPoint Presentation</vt:lpstr>
      <vt:lpstr>PowerPoint Presentation</vt:lpstr>
      <vt:lpstr>PowerPoint Presentation</vt:lpstr>
      <vt:lpstr>Code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Muthumayan</dc:creator>
  <cp:lastModifiedBy>Pavithra Muthumayan</cp:lastModifiedBy>
  <cp:revision>11</cp:revision>
  <dcterms:created xsi:type="dcterms:W3CDTF">2024-07-07T20:26:41Z</dcterms:created>
  <dcterms:modified xsi:type="dcterms:W3CDTF">2024-07-08T16:38:26Z</dcterms:modified>
</cp:coreProperties>
</file>