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style+xml" PartName="/ppt/charts/style2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presentationml.presProps+xml" PartName="/ppt/presProps1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E01A-4E03-96C9-E2334E38430D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E01A-4E03-96C9-E2334E38430D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E01A-4E03-96C9-E2334E3843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1A-A70E-49D0-9AF5-DD5CE29B78F2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35-A70E-49D0-9AF5-DD5CE29B78F2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50-A70E-49D0-9AF5-DD5CE29B7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  <a:effectLst/>
      </c:spPr>
    </c:plotArea>
    <c:legend>
      <c:legendPos val="r"/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spc="-1" baseline="0">
              <a:solidFill>
                <a:schemeClr val="tx1"/>
              </a:solidFill>
              <a:latin typeface="Arial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0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0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PAVITHRA 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312213894/asunm1473312213894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(ACCOUNTING &amp; FINANCE)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 ST THOMAS COLLEGE OF ARTS AND 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452402"/>
              </p:ext>
            </p:extLst>
          </p:nvPr>
        </p:nvGraphicFramePr>
        <p:xfrm>
          <a:off x="2514600" y="1560089"/>
          <a:ext cx="6414129" cy="40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919360"/>
              </p:ext>
            </p:extLst>
          </p:nvPr>
        </p:nvGraphicFramePr>
        <p:xfrm>
          <a:off x="2514601" y="1559909"/>
          <a:ext cx="5181600" cy="373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