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HP\OneDrive\Desktop\GOPALAKRISHNAN%20.%20M%20.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"1"</c:f>
              <c:strCache>
                <c:ptCount val="1"/>
                <c:pt idx="0">
                  <c:v>1</c:v>
                </c:pt>
              </c:strCache>
            </c:strRef>
          </c:tx>
          <c:spPr>
            <a:solidFill>
              <a:schemeClr val="accent1"/>
            </a:solidFill>
            <a:effectLst/>
          </c:spPr>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extLst>
            <c:ext xmlns:c16="http://schemas.microsoft.com/office/drawing/2014/chart" uri="{C3380CC4-5D6E-409C-BE32-E72D297353CC}">
              <c16:uniqueId val="{00000000-E920-FD41-9D59-A8B7EA67C897}"/>
            </c:ext>
          </c:extLst>
        </c:ser>
        <c:ser>
          <c:idx val="1"/>
          <c:order val="1"/>
          <c:tx>
            <c:strRef>
              <c:f>"2"</c:f>
              <c:strCache>
                <c:ptCount val="1"/>
                <c:pt idx="0">
                  <c:v>2</c:v>
                </c:pt>
              </c:strCache>
            </c:strRef>
          </c:tx>
          <c:spPr>
            <a:solidFill>
              <a:schemeClr val="accent2"/>
            </a:solidFill>
            <a:effectLst/>
          </c:spPr>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extLst>
            <c:ext xmlns:c16="http://schemas.microsoft.com/office/drawing/2014/chart" uri="{C3380CC4-5D6E-409C-BE32-E72D297353CC}">
              <c16:uniqueId val="{00000001-E920-FD41-9D59-A8B7EA67C897}"/>
            </c:ext>
          </c:extLst>
        </c:ser>
        <c:ser>
          <c:idx val="2"/>
          <c:order val="2"/>
          <c:tx>
            <c:strRef>
              <c:f>"3"</c:f>
              <c:strCache>
                <c:ptCount val="1"/>
                <c:pt idx="0">
                  <c:v>3</c:v>
                </c:pt>
              </c:strCache>
            </c:strRef>
          </c:tx>
          <c:spPr>
            <a:solidFill>
              <a:schemeClr val="accent3"/>
            </a:solidFill>
            <a:effectLst/>
          </c:spPr>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extLst>
            <c:ext xmlns:c16="http://schemas.microsoft.com/office/drawing/2014/chart" uri="{C3380CC4-5D6E-409C-BE32-E72D297353CC}">
              <c16:uniqueId val="{00000002-E920-FD41-9D59-A8B7EA67C897}"/>
            </c:ext>
          </c:extLst>
        </c:ser>
        <c:ser>
          <c:idx val="3"/>
          <c:order val="3"/>
          <c:tx>
            <c:strRef>
              <c:f>"4"</c:f>
              <c:strCache>
                <c:ptCount val="1"/>
                <c:pt idx="0">
                  <c:v>4</c:v>
                </c:pt>
              </c:strCache>
            </c:strRef>
          </c:tx>
          <c:spPr>
            <a:solidFill>
              <a:schemeClr val="accent4"/>
            </a:solidFill>
            <a:effectLst/>
          </c:spPr>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extLst>
            <c:ext xmlns:c16="http://schemas.microsoft.com/office/drawing/2014/chart" uri="{C3380CC4-5D6E-409C-BE32-E72D297353CC}">
              <c16:uniqueId val="{00000003-E920-FD41-9D59-A8B7EA67C897}"/>
            </c:ext>
          </c:extLst>
        </c:ser>
        <c:ser>
          <c:idx val="4"/>
          <c:order val="4"/>
          <c:tx>
            <c:strRef>
              <c:f>"5"</c:f>
              <c:strCache>
                <c:ptCount val="1"/>
                <c:pt idx="0">
                  <c:v>5</c:v>
                </c:pt>
              </c:strCache>
            </c:strRef>
          </c:tx>
          <c:spPr>
            <a:solidFill>
              <a:schemeClr val="accent5"/>
            </a:solidFill>
            <a:effectLst/>
          </c:spPr>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extLst>
            <c:ext xmlns:c16="http://schemas.microsoft.com/office/drawing/2014/chart" uri="{C3380CC4-5D6E-409C-BE32-E72D297353CC}">
              <c16:uniqueId val="{00000004-E920-FD41-9D59-A8B7EA67C897}"/>
            </c:ext>
          </c:extLst>
        </c:ser>
        <c:dLbls>
          <c:showLegendKey val="0"/>
          <c:showVal val="0"/>
          <c:showCatName val="0"/>
          <c:showSerName val="0"/>
          <c:showPercent val="0"/>
          <c:showBubbleSize val="0"/>
        </c:dLbls>
        <c:axId val="40603648"/>
        <c:axId val="40605952"/>
      </c:areaChart>
      <c:catAx>
        <c:axId val="40603648"/>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0605952"/>
        <c:crosses val="autoZero"/>
        <c:auto val="1"/>
        <c:lblAlgn val="ctr"/>
        <c:lblOffset val="100"/>
        <c:noMultiLvlLbl val="0"/>
      </c:catAx>
      <c:valAx>
        <c:axId val="40605952"/>
        <c:scaling>
          <c:orientation val="minMax"/>
        </c:scaling>
        <c:delete val="0"/>
        <c:axPos val="l"/>
        <c:majorGridlines>
          <c:spPr>
            <a:ln w="9525" cap="flat" cmpd="sng" algn="ctr">
              <a:solidFill>
                <a:schemeClr val="lt1">
                  <a:lumMod val="902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0603648"/>
        <c:crosses val="autoZero"/>
        <c:crossBetween val="midCat"/>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ext uri="{0b15fc19-7d7d-44ad-8c2d-2c3a37ce22c3}">
        <chartProps xmlns="https://web.wps.cn/et/2018/main" chartId="{822aec04-845d-4ca2-9606-f4dd530d1f5d}"/>
      </c:ext>
    </c:extLst>
  </c:chart>
  <c:spPr>
    <a:solidFill>
      <a:schemeClr val="bg1"/>
    </a:solidFill>
    <a:ln w="9525" cap="flat" cmpd="sng" algn="ctr">
      <a:solidFill>
        <a:schemeClr val="tx1">
          <a:lumMod val="15000"/>
          <a:lumOff val="85000"/>
        </a:schemeClr>
      </a:solidFill>
      <a:prstDash val="solid"/>
      <a:round/>
    </a:ln>
    <a:effectLst/>
  </c:spPr>
  <c:txPr>
    <a:bodyPr/>
    <a:lstStyle/>
    <a:p>
      <a:pPr>
        <a:defRPr lang="en-US"/>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eg" /><Relationship Id="rId1" Type="http://schemas.openxmlformats.org/officeDocument/2006/relationships/slideLayout" Target="../slideLayouts/slideLayout4.xml" /><Relationship Id="rId4" Type="http://schemas.openxmlformats.org/officeDocument/2006/relationships/image" Target="../media/image12.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676274" y="3353098"/>
            <a:ext cx="9667876" cy="1938020"/>
          </a:xfrm>
          <a:prstGeom prst="rect">
            <a:avLst/>
          </a:prstGeom>
          <a:noFill/>
        </p:spPr>
        <p:txBody>
          <a:bodyPr wrap="square" rtlCol="0">
            <a:spAutoFit/>
          </a:bodyPr>
          <a:lstStyle/>
          <a:p>
            <a:r>
              <a:rPr lang="en-US" sz="2400" dirty="0"/>
              <a:t>STUDENT NAME:</a:t>
            </a:r>
            <a:r>
              <a:rPr lang="en-IN" sz="2400" dirty="0"/>
              <a:t> PAVITHRA. E</a:t>
            </a:r>
            <a:endParaRPr lang="en-US" sz="2400" dirty="0"/>
          </a:p>
          <a:p>
            <a:r>
              <a:rPr lang="en-US" sz="2400" dirty="0"/>
              <a:t>REGISTER NO: 312203</a:t>
            </a:r>
            <a:r>
              <a:rPr lang="en-IN" sz="2400" dirty="0"/>
              <a:t>849</a:t>
            </a:r>
            <a:r>
              <a:rPr lang="en-US" sz="2400" dirty="0"/>
              <a:t>/</a:t>
            </a:r>
            <a:r>
              <a:rPr lang="en-IN" sz="2400" dirty="0"/>
              <a:t>3DB83907EE0B75EA71C482F3294F3A21</a:t>
            </a:r>
            <a:r>
              <a:rPr lang="en-US" sz="2400" dirty="0"/>
              <a:t> </a:t>
            </a:r>
          </a:p>
          <a:p>
            <a:r>
              <a:rPr lang="en-US" sz="2400" dirty="0"/>
              <a:t>DEPARTMENT: DEPARTMENT OF COMMERCE</a:t>
            </a:r>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4" name="Chart 13"/>
          <p:cNvGraphicFramePr/>
          <p:nvPr/>
        </p:nvGraphicFramePr>
        <p:xfrm>
          <a:off x="1442085" y="2012315"/>
          <a:ext cx="7379335" cy="40817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a:t>
            </a:r>
            <a:r>
              <a:rPr lang="en-US" altLang="en-IN" sz="2800" dirty="0">
                <a:latin typeface="Times New Roman" panose="02020603050405020304" pitchFamily="18" charset="0"/>
                <a:cs typeface="Times New Roman" panose="02020603050405020304" pitchFamily="18" charset="0"/>
              </a:rPr>
              <a:t>21</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27</a:t>
            </a:r>
            <a:r>
              <a:rPr lang="en-IN" sz="2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a:t>
            </a:r>
            <a:r>
              <a:rPr lang="en-US" altLang="en-IN" sz="2800" dirty="0">
                <a:latin typeface="Times New Roman" panose="02020603050405020304" pitchFamily="18" charset="0"/>
                <a:cs typeface="Times New Roman" panose="02020603050405020304" pitchFamily="18" charset="0"/>
              </a:rPr>
              <a:t>27</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53.</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a:t>
            </a:r>
            <a:r>
              <a:rPr lang="en-US" altLang="en-IN" sz="2800" dirty="0">
                <a:latin typeface="Times New Roman" panose="02020603050405020304" pitchFamily="18" charset="0"/>
                <a:cs typeface="Times New Roman" panose="02020603050405020304" pitchFamily="18" charset="0"/>
              </a:rPr>
              <a:t>30</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35</a:t>
            </a:r>
            <a:r>
              <a:rPr lang="en-IN" sz="2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3677</Words>
  <Application>Microsoft Office PowerPoint</Application>
  <PresentationFormat>Widescreen</PresentationFormat>
  <Paragraphs>149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Venkatesan M</cp:lastModifiedBy>
  <cp:revision>28</cp:revision>
  <dcterms:created xsi:type="dcterms:W3CDTF">2024-03-29T15:07:00Z</dcterms:created>
  <dcterms:modified xsi:type="dcterms:W3CDTF">2024-11-08T07:07:49Z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E6B4AC56169E48E98C07A3C294A7C1A4_13</vt:lpwstr>
  </property>
  <property fmtid="{D5CDD505-2E9C-101B-9397-08002B2CF9AE}" pid="5" name="KSOProductBuildVer">
    <vt:lpwstr>1033-12.2.0.18607</vt:lpwstr>
  </property>
</Properties>
</file>