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FFBC6-CB57-4A3D-A3CC-6309103F03E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EB8-0295-4E97-9090-78BF0197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6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97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3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6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FF93-A69B-43FC-9465-5EF8E748B3F9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9AAC89-9199-46E6-8D80-C904DE5C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5417" y="1320800"/>
            <a:ext cx="85713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Title</a:t>
            </a:r>
            <a:r>
              <a:rPr lang="en-US" sz="3200" dirty="0" smtClean="0"/>
              <a:t>:</a:t>
            </a:r>
            <a:r>
              <a:rPr lang="en-US" dirty="0" smtClean="0"/>
              <a:t> </a:t>
            </a:r>
            <a:r>
              <a:rPr lang="en-US" sz="3200" b="1" dirty="0"/>
              <a:t>Analysis of Motor Vehicle Collisions in </a:t>
            </a:r>
            <a:r>
              <a:rPr lang="en-US" sz="3200" b="1" dirty="0" smtClean="0"/>
              <a:t>     		NYC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					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Submitted  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9"/>
          <a:stretch/>
        </p:blipFill>
        <p:spPr>
          <a:xfrm>
            <a:off x="8794034" y="3698100"/>
            <a:ext cx="1910911" cy="27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2692" y="535709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Conclusions and Recommendations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073" y="1810328"/>
            <a:ext cx="8183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trends, such as peak times, common causes, or high-risk locations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during peak times/dates.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education campaigns for common contributing 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95" y="2730000"/>
            <a:ext cx="8911687" cy="705927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“THANK YOU FOR YOUR ATTENTION!”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493" y="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Introduction:</a:t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0889" y="1108364"/>
            <a:ext cx="919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analysis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 distribution of crashes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injuries and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07493" y="3527525"/>
            <a:ext cx="919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NYC Open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1048575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 CRASH DATE, BOROUGH, LATITUDE, LONGITUDE, INJURIES,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079" y="40640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Data </a:t>
            </a:r>
            <a:r>
              <a:rPr lang="en-IN" sz="3200" b="1" dirty="0" smtClean="0"/>
              <a:t>Cleaning: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493" y="1874982"/>
            <a:ext cx="9199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Taken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(e.g., replaced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mode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rows).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managed outliers for LATITUDE and LONGITUDE.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CRASH DATE to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733" y="471055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Yearly Distribution of Crashes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861" y="1376216"/>
            <a:ext cx="7839722" cy="51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reveals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motor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crashes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years with unusually high or low crash counts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suggest potential external influences like policy changes or seasonal 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7" y="932873"/>
            <a:ext cx="7802835" cy="4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06" y="0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Time-Based </a:t>
            </a:r>
            <a:r>
              <a:rPr lang="en-IN" sz="3200" b="1" dirty="0" smtClean="0"/>
              <a:t>Analysis: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364" y="858981"/>
            <a:ext cx="8571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crashes over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or yearly trends in crash counts.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spikes or declines in certain years or months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1" y="3602181"/>
            <a:ext cx="4478202" cy="31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710" y="424872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Geographic </a:t>
            </a:r>
            <a:r>
              <a:rPr lang="en-IN" sz="3200" b="1" dirty="0" smtClean="0"/>
              <a:t>Analysis: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0546" y="1634836"/>
            <a:ext cx="857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LATITUDE and LONGITUDE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Distribution of crash locations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 of crashes in certain areas (e.g., boroughs or neighborhoods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710" y="424872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Time vs. Month </a:t>
            </a:r>
            <a:r>
              <a:rPr lang="en-IN" sz="3200" b="1" dirty="0" err="1"/>
              <a:t>Heatmap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292" y="2041237"/>
            <a:ext cx="85713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 by year and month.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Months/years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highest number of crashes.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 in crash frequency.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2692" y="535709"/>
            <a:ext cx="9657338" cy="997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Injuries and </a:t>
            </a:r>
            <a:r>
              <a:rPr lang="en-IN" sz="3200" b="1" dirty="0" smtClean="0"/>
              <a:t>Fatalities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7965" y="1403928"/>
            <a:ext cx="59020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Injuries vs.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injuries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fatalities.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 involve low or zero fatalities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52" y="1060491"/>
            <a:ext cx="4399877" cy="34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</TotalTime>
  <Words>366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Introduction:  </vt:lpstr>
      <vt:lpstr>Data Cleaning:  </vt:lpstr>
      <vt:lpstr>Yearly Distribution of Crashes  </vt:lpstr>
      <vt:lpstr>PowerPoint Presentation</vt:lpstr>
      <vt:lpstr>Time-Based Analysis:  </vt:lpstr>
      <vt:lpstr>Geographic Analysis: </vt:lpstr>
      <vt:lpstr>Time vs. Month Heatmap </vt:lpstr>
      <vt:lpstr>Injuries and Fatalities </vt:lpstr>
      <vt:lpstr>Conclusions and Recommendations </vt:lpstr>
      <vt:lpstr>“THANK YOU FOR YOUR ATTENTION!”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17</cp:revision>
  <dcterms:created xsi:type="dcterms:W3CDTF">2024-12-12T18:32:46Z</dcterms:created>
  <dcterms:modified xsi:type="dcterms:W3CDTF">2024-12-17T16:59:31Z</dcterms:modified>
</cp:coreProperties>
</file>