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1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6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5173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43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0581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7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65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05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1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2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4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07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45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21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2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1779" y="1479061"/>
            <a:ext cx="80725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			:	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System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: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Pavithra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Submitted  		: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17.10.2024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329" y="3938954"/>
            <a:ext cx="4560711" cy="25321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43202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389" y="203199"/>
            <a:ext cx="8596668" cy="665018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90" y="1160583"/>
            <a:ext cx="8596668" cy="56342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Patient Management System effectively addresses the administrative challenges faced by healthcare providers, promoting efficient data management and communication.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Developments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enhancements could include features such as appointment scheduling, integration with electronic health records (EHR), and advanced reporting capabilities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87"/>
          <a:stretch/>
        </p:blipFill>
        <p:spPr>
          <a:xfrm>
            <a:off x="4026876" y="4300025"/>
            <a:ext cx="2409093" cy="236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0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727"/>
            <a:ext cx="8596668" cy="665018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69818"/>
            <a:ext cx="8596668" cy="5708074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this project is to develop an efficient and user-friendly Patient Management System that streamlines the management of patient records and enhances communication between healthcare providers and patients.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Aims:</a:t>
            </a:r>
          </a:p>
          <a:p>
            <a:pPr lvl="1">
              <a:lnSpc>
                <a:spcPct val="17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Data Management: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Automate patient registration and record-keeping to minimize manual errors.</a:t>
            </a:r>
          </a:p>
          <a:p>
            <a:pPr lvl="1">
              <a:lnSpc>
                <a:spcPct val="17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Communication: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Foster better interaction between healthcare professionals and patients.</a:t>
            </a:r>
          </a:p>
          <a:p>
            <a:pPr lvl="1">
              <a:lnSpc>
                <a:spcPct val="17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Accessibility: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Create a centralized platform for easy access to patient information.</a:t>
            </a:r>
          </a:p>
          <a:p>
            <a:pPr lvl="1">
              <a:lnSpc>
                <a:spcPct val="17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Decision-Making: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Provide healthcare professionals with accurate and up-to-date patient data to facilitate informed decisions.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40"/>
          <a:stretch/>
        </p:blipFill>
        <p:spPr>
          <a:xfrm>
            <a:off x="7331319" y="1937971"/>
            <a:ext cx="2628900" cy="142948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459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727"/>
            <a:ext cx="8596668" cy="665018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Business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or Problem Statement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657" y="1149926"/>
            <a:ext cx="8325989" cy="57080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healthcare sector faces significant challenges in managing patient information manually, leading to inefficiencies, errors, and communication barriers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Overview: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Inefficient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Many healthcare providers still rely on paper-based methods to manage patient records, resulting in lost or misfiled information.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Gaps: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Lack of a centralized system hampers communication between doctors, nurses, and administrative staff, leading to potential misunderstandings and delays in patient care.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 Issues: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Manual data entry increases the risk of inaccuracies, compromising patient safety and quality of care.</a:t>
            </a:r>
          </a:p>
          <a:p>
            <a:pPr>
              <a:lnSpc>
                <a:spcPct val="170000"/>
              </a:lnSpc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83"/>
          <a:stretch/>
        </p:blipFill>
        <p:spPr>
          <a:xfrm>
            <a:off x="8189618" y="3367820"/>
            <a:ext cx="2624921" cy="19731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0225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752" y="295563"/>
            <a:ext cx="8596668" cy="665018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06" y="1354193"/>
            <a:ext cx="8596668" cy="57080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involves creating a Patient Management System using Python to address the identified issues and streamline administrative tasks in healthcare.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and Objectives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user-friendly interface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easy navigation and operation.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core functionalities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allow for efficient patient data management.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robust file handling techniques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saving and retrieving patient information.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 programming language, file handling, and exception management.</a:t>
            </a:r>
          </a:p>
          <a:p>
            <a:pPr>
              <a:lnSpc>
                <a:spcPct val="17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89" y="4989032"/>
            <a:ext cx="3258234" cy="186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389" y="203199"/>
            <a:ext cx="8596668" cy="665018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551" y="1099037"/>
            <a:ext cx="8596668" cy="56342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Patient Management System includes several key functionalities aimed at simplifying the management of patient records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Functionalities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Allows healthcare providers to add new patient records efficiently.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 Display: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Enables users to view detailed information about existing patients.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 Search: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Provides a quick search feature to locate patients by their unique patient ID.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 Deletion: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Facilitates the removal of patient records when necessary, ensuring data management is up to date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875" y="1782618"/>
            <a:ext cx="1735743" cy="19019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5656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398" y="317499"/>
            <a:ext cx="8596668" cy="665018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(continued)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52" y="1207566"/>
            <a:ext cx="6908741" cy="30039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Functionalities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Medical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 Management: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Allows for the recording and updating of a patient's medical history for better treatment planning.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I/O Operations: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Utilizes file handling to store and retrieve patient data, ensuring that all information is preserved even after the program closes.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476" y="3941518"/>
            <a:ext cx="3598985" cy="276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181" y="335084"/>
            <a:ext cx="8512207" cy="13266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Versatility with Error Handling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b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720" y="2057399"/>
            <a:ext cx="8596668" cy="33674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designed to handle various input types, ensuring robustness and versatility in data entry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 Mechanisms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Validates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inputs to prevent incorrect or incomplete data entry.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is implemented to manage potential errors during file access, such as file not found or permission issues.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user-friendly error messages to guide users in correcting input errors.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988" y="5143500"/>
            <a:ext cx="2667000" cy="17145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2336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389" y="203199"/>
            <a:ext cx="8596668" cy="665018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551" y="1099037"/>
            <a:ext cx="8596668" cy="56342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code is organized into classes to enhance readability and maintainability.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Components:Patient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Represents individual patient records with attributes such as name, ID, contact information, and medical history.</a:t>
            </a:r>
          </a:p>
          <a:p>
            <a:pPr>
              <a:lnSpc>
                <a:spcPct val="150000"/>
              </a:lnSpc>
            </a:pP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PatientManager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Manages a list of patients, including functions for adding, displaying, searching, and deleting patient records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snippet example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99" y="4405448"/>
            <a:ext cx="7746048" cy="161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1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389" y="203199"/>
            <a:ext cx="8596668" cy="665018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551" y="1099037"/>
            <a:ext cx="8596668" cy="56342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of the Patient Management System led to significant improvements in managing patient data and overall administrative efficiency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Outcomes:Reduction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Administrative Workload: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Automation of record-keeping processes minimized manual entry, saving time for healthcare staff.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Data Accuracy: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Centralized storage of patient information reduced errors associated with manual data handling.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Communication: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Facilitated better communication between healthcare providers and patients through organized and accessible records.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369" y="4781415"/>
            <a:ext cx="2927839" cy="195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5077</TotalTime>
  <Words>714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Wingdings 3</vt:lpstr>
      <vt:lpstr>Facet</vt:lpstr>
      <vt:lpstr>PowerPoint Presentation</vt:lpstr>
      <vt:lpstr>Aim of the Project</vt:lpstr>
      <vt:lpstr> Business Problem or Problem Statement</vt:lpstr>
      <vt:lpstr> Project Description</vt:lpstr>
      <vt:lpstr> Functionalities</vt:lpstr>
      <vt:lpstr> Functionalities(continued)</vt:lpstr>
      <vt:lpstr>Input Versatility with Error Handling and Exception Handling</vt:lpstr>
      <vt:lpstr> Code Implementation</vt:lpstr>
      <vt:lpstr>Results and Outcomes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Kumar</dc:creator>
  <cp:lastModifiedBy>Arun Kumar</cp:lastModifiedBy>
  <cp:revision>22</cp:revision>
  <dcterms:created xsi:type="dcterms:W3CDTF">2024-10-09T15:18:42Z</dcterms:created>
  <dcterms:modified xsi:type="dcterms:W3CDTF">2024-10-17T06:22:22Z</dcterms:modified>
</cp:coreProperties>
</file>