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y="10299700" cx="18300700"/>
  <p:notesSz cx="18300700" cy="102997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8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435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10485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33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435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435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104866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7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bIns="0" lIns="0" rIns="0" rtlCol="0" tIns="0" wrap="square"/>
          <a:p/>
        </p:txBody>
      </p:sp>
      <p:sp>
        <p:nvSpPr>
          <p:cNvPr id="1048583" name="bg object 17"/>
          <p:cNvSpPr/>
          <p:nvPr/>
        </p:nvSpPr>
        <p:spPr>
          <a:xfrm>
            <a:off x="15855001" y="5907499"/>
            <a:ext cx="2433320" cy="3476625"/>
          </a:xfrm>
          <a:custGeom>
            <a:avLst/>
            <a:ahLst/>
            <a:rect l="l" t="t" r="r" b="b"/>
            <a:pathLst>
              <a:path w="2433319" h="3476625">
                <a:moveTo>
                  <a:pt x="1738312" y="3476624"/>
                </a:moveTo>
                <a:lnTo>
                  <a:pt x="0" y="1738312"/>
                </a:lnTo>
                <a:lnTo>
                  <a:pt x="1738312" y="0"/>
                </a:lnTo>
                <a:lnTo>
                  <a:pt x="2432998" y="694685"/>
                </a:lnTo>
                <a:lnTo>
                  <a:pt x="2432998" y="2781938"/>
                </a:lnTo>
                <a:lnTo>
                  <a:pt x="1738312" y="3476624"/>
                </a:lnTo>
                <a:close/>
              </a:path>
            </a:pathLst>
          </a:custGeom>
          <a:solidFill>
            <a:srgbClr val="484B67"/>
          </a:solidFill>
        </p:spPr>
        <p:txBody>
          <a:bodyPr bIns="0" lIns="0" rIns="0" rtlCol="0" tIns="0" wrap="square"/>
          <a:p/>
        </p:txBody>
      </p:sp>
      <p:sp>
        <p:nvSpPr>
          <p:cNvPr id="1048584" name="bg object 18"/>
          <p:cNvSpPr/>
          <p:nvPr/>
        </p:nvSpPr>
        <p:spPr>
          <a:xfrm>
            <a:off x="8716814" y="8595250"/>
            <a:ext cx="2892425" cy="1692275"/>
          </a:xfrm>
          <a:custGeom>
            <a:avLst/>
            <a:ahLst/>
            <a:rect l="l" t="t" r="r" b="b"/>
            <a:pathLst>
              <a:path w="2892425" h="1692275">
                <a:moveTo>
                  <a:pt x="2401122" y="1691748"/>
                </a:moveTo>
                <a:lnTo>
                  <a:pt x="0" y="1691748"/>
                </a:lnTo>
                <a:lnTo>
                  <a:pt x="1691748" y="0"/>
                </a:lnTo>
                <a:lnTo>
                  <a:pt x="2892309" y="1200560"/>
                </a:lnTo>
                <a:lnTo>
                  <a:pt x="2401122" y="1691748"/>
                </a:lnTo>
                <a:close/>
              </a:path>
            </a:pathLst>
          </a:custGeom>
          <a:solidFill>
            <a:srgbClr val="484B67"/>
          </a:solidFill>
        </p:spPr>
        <p:txBody>
          <a:bodyPr bIns="0" lIns="0" rIns="0" rtlCol="0" tIns="0" wrap="square"/>
          <a:p/>
        </p:txBody>
      </p:sp>
      <p:sp>
        <p:nvSpPr>
          <p:cNvPr id="1048585" name="bg object 19"/>
          <p:cNvSpPr/>
          <p:nvPr/>
        </p:nvSpPr>
        <p:spPr>
          <a:xfrm>
            <a:off x="8132499" y="8057499"/>
            <a:ext cx="2371725" cy="2230120"/>
          </a:xfrm>
          <a:custGeom>
            <a:avLst/>
            <a:ahLst/>
            <a:rect l="l" t="t" r="r" b="b"/>
            <a:pathLst>
              <a:path w="2371725" h="2230120">
                <a:moveTo>
                  <a:pt x="774403" y="2229500"/>
                </a:moveTo>
                <a:lnTo>
                  <a:pt x="490625" y="2229500"/>
                </a:lnTo>
                <a:lnTo>
                  <a:pt x="0" y="1740812"/>
                </a:lnTo>
                <a:lnTo>
                  <a:pt x="1738312" y="0"/>
                </a:lnTo>
                <a:lnTo>
                  <a:pt x="2371108" y="632795"/>
                </a:lnTo>
                <a:lnTo>
                  <a:pt x="774403" y="2229500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sp>
        <p:nvSpPr>
          <p:cNvPr id="1048586" name="bg object 20"/>
          <p:cNvSpPr/>
          <p:nvPr/>
        </p:nvSpPr>
        <p:spPr>
          <a:xfrm>
            <a:off x="14097230" y="4057899"/>
            <a:ext cx="4191000" cy="5772150"/>
          </a:xfrm>
          <a:custGeom>
            <a:avLst/>
            <a:ahLst/>
            <a:rect l="l" t="t" r="r" b="b"/>
            <a:pathLst>
              <a:path w="4191000" h="5772150">
                <a:moveTo>
                  <a:pt x="2887321" y="5772148"/>
                </a:moveTo>
                <a:lnTo>
                  <a:pt x="0" y="2886075"/>
                </a:lnTo>
                <a:lnTo>
                  <a:pt x="2887320" y="0"/>
                </a:lnTo>
                <a:lnTo>
                  <a:pt x="4190769" y="1304010"/>
                </a:lnTo>
                <a:lnTo>
                  <a:pt x="4190769" y="4468135"/>
                </a:lnTo>
                <a:lnTo>
                  <a:pt x="2887321" y="5772148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sp>
        <p:nvSpPr>
          <p:cNvPr id="1048587" name="bg object 21"/>
          <p:cNvSpPr/>
          <p:nvPr/>
        </p:nvSpPr>
        <p:spPr>
          <a:xfrm>
            <a:off x="0" y="0"/>
            <a:ext cx="2344420" cy="2506345"/>
          </a:xfrm>
          <a:custGeom>
            <a:avLst/>
            <a:ahLst/>
            <a:rect l="l" t="t" r="r" b="b"/>
            <a:pathLst>
              <a:path w="2344420" h="2506345">
                <a:moveTo>
                  <a:pt x="271009" y="2506009"/>
                </a:moveTo>
                <a:lnTo>
                  <a:pt x="0" y="2234836"/>
                </a:lnTo>
                <a:lnTo>
                  <a:pt x="0" y="0"/>
                </a:lnTo>
                <a:lnTo>
                  <a:pt x="1909362" y="0"/>
                </a:lnTo>
                <a:lnTo>
                  <a:pt x="2343947" y="434322"/>
                </a:lnTo>
                <a:lnTo>
                  <a:pt x="271009" y="250600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sp>
        <p:nvSpPr>
          <p:cNvPr id="104858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385896" y="1953197"/>
            <a:ext cx="17528906" cy="68833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435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4164392" y="4103556"/>
            <a:ext cx="9971914" cy="35477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3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 txBox="1"/>
          <p:nvPr/>
        </p:nvSpPr>
        <p:spPr>
          <a:xfrm>
            <a:off x="473552" y="2903702"/>
            <a:ext cx="8369934" cy="4634229"/>
          </a:xfrm>
          <a:prstGeom prst="rect"/>
        </p:spPr>
        <p:txBody>
          <a:bodyPr bIns="0" lIns="0" rIns="0" rtlCol="0" tIns="189230" vert="horz" wrap="square">
            <a:spAutoFit/>
          </a:bodyPr>
          <a:p>
            <a:pPr marL="12700" marR="5080">
              <a:lnSpc>
                <a:spcPts val="6980"/>
              </a:lnSpc>
              <a:spcBef>
                <a:spcPts val="1490"/>
              </a:spcBef>
            </a:pPr>
            <a:r>
              <a:rPr dirty="0" sz="6950" spc="20">
                <a:solidFill>
                  <a:srgbClr val="FFFFFF"/>
                </a:solidFill>
                <a:latin typeface="Georgia"/>
                <a:cs typeface="Georgia"/>
              </a:rPr>
              <a:t>Assessing </a:t>
            </a:r>
            <a:r>
              <a:rPr dirty="0" sz="6950" spc="9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6950" spc="-45">
                <a:solidFill>
                  <a:srgbClr val="FFFFFF"/>
                </a:solidFill>
                <a:latin typeface="Georgia"/>
                <a:cs typeface="Georgia"/>
              </a:rPr>
              <a:t>Impact </a:t>
            </a:r>
            <a:r>
              <a:rPr dirty="0" sz="6950" spc="-166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950" spc="9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6950" spc="-165">
                <a:solidFill>
                  <a:srgbClr val="FFFFFF"/>
                </a:solidFill>
                <a:latin typeface="Georgia"/>
                <a:cs typeface="Georgia"/>
              </a:rPr>
              <a:t>Noise </a:t>
            </a:r>
            <a:r>
              <a:rPr dirty="0" sz="6950" spc="-55">
                <a:solidFill>
                  <a:srgbClr val="FFFFFF"/>
                </a:solidFill>
                <a:latin typeface="Georgia"/>
                <a:cs typeface="Georgia"/>
              </a:rPr>
              <a:t>Pollution: </a:t>
            </a:r>
            <a:r>
              <a:rPr dirty="0" sz="6950" spc="-13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dirty="0" sz="695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950" spc="5">
                <a:solidFill>
                  <a:srgbClr val="FFFFFF"/>
                </a:solidFill>
                <a:latin typeface="Georgia"/>
                <a:cs typeface="Georgia"/>
              </a:rPr>
              <a:t>Comprehensive </a:t>
            </a:r>
            <a:r>
              <a:rPr dirty="0" sz="695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950" spc="-85">
                <a:solidFill>
                  <a:srgbClr val="FFFFFF"/>
                </a:solidFill>
                <a:latin typeface="Georgia"/>
                <a:cs typeface="Georgia"/>
              </a:rPr>
              <a:t>Monitoring</a:t>
            </a:r>
            <a:r>
              <a:rPr dirty="0" sz="6950" spc="-2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950" spc="10">
                <a:solidFill>
                  <a:srgbClr val="FFFFFF"/>
                </a:solidFill>
                <a:latin typeface="Georgia"/>
                <a:cs typeface="Georgia"/>
              </a:rPr>
              <a:t>Approach</a:t>
            </a:r>
            <a:endParaRPr sz="6950">
              <a:latin typeface="Georgia"/>
              <a:cs typeface="Georgia"/>
            </a:endParaRPr>
          </a:p>
        </p:txBody>
      </p:sp>
      <p:grpSp>
        <p:nvGrpSpPr>
          <p:cNvPr id="17" name="object 3"/>
          <p:cNvGrpSpPr/>
          <p:nvPr/>
        </p:nvGrpSpPr>
        <p:grpSpPr>
          <a:xfrm>
            <a:off x="9144511" y="0"/>
            <a:ext cx="9144000" cy="9381490"/>
            <a:chOff x="9144511" y="0"/>
            <a:chExt cx="9144000" cy="9381490"/>
          </a:xfrm>
        </p:grpSpPr>
        <p:pic>
          <p:nvPicPr>
            <p:cNvPr id="2097152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144511" y="4056564"/>
              <a:ext cx="5324392" cy="5324392"/>
            </a:xfrm>
            <a:prstGeom prst="rect"/>
          </p:spPr>
        </p:pic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809715" y="0"/>
              <a:ext cx="6478283" cy="7407412"/>
            </a:xfrm>
            <a:prstGeom prst="rect"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12640787" y="0"/>
            <a:ext cx="5647690" cy="5734685"/>
            <a:chOff x="12640787" y="0"/>
            <a:chExt cx="5647690" cy="5734685"/>
          </a:xfrm>
        </p:grpSpPr>
        <p:sp>
          <p:nvSpPr>
            <p:cNvPr id="1048597" name="object 3"/>
            <p:cNvSpPr/>
            <p:nvPr/>
          </p:nvSpPr>
          <p:spPr>
            <a:xfrm>
              <a:off x="16373134" y="2795251"/>
              <a:ext cx="1915160" cy="2939415"/>
            </a:xfrm>
            <a:custGeom>
              <a:avLst/>
              <a:ahLst/>
              <a:rect l="l" t="t" r="r" b="b"/>
              <a:pathLst>
                <a:path w="1915159" h="2939415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8" name="object 4"/>
            <p:cNvSpPr/>
            <p:nvPr/>
          </p:nvSpPr>
          <p:spPr>
            <a:xfrm>
              <a:off x="12640780" y="11"/>
              <a:ext cx="5647690" cy="4629150"/>
            </a:xfrm>
            <a:custGeom>
              <a:avLst/>
              <a:ahLst/>
              <a:rect l="l" t="t" r="r" b="b"/>
              <a:pathLst>
                <a:path w="5647690" h="4629150">
                  <a:moveTo>
                    <a:pt x="5567019" y="2890291"/>
                  </a:moveTo>
                  <a:lnTo>
                    <a:pt x="4936274" y="2257488"/>
                  </a:lnTo>
                  <a:lnTo>
                    <a:pt x="3196717" y="3995801"/>
                  </a:lnTo>
                  <a:lnTo>
                    <a:pt x="3827462" y="4628604"/>
                  </a:lnTo>
                  <a:lnTo>
                    <a:pt x="5567019" y="2890291"/>
                  </a:lnTo>
                  <a:close/>
                </a:path>
                <a:path w="5647690" h="4629150">
                  <a:moveTo>
                    <a:pt x="5647220" y="0"/>
                  </a:moveTo>
                  <a:lnTo>
                    <a:pt x="0" y="0"/>
                  </a:lnTo>
                  <a:lnTo>
                    <a:pt x="3075927" y="3075914"/>
                  </a:lnTo>
                  <a:lnTo>
                    <a:pt x="5647220" y="504634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9" name="object 5"/>
          <p:cNvSpPr/>
          <p:nvPr/>
        </p:nvSpPr>
        <p:spPr>
          <a:xfrm>
            <a:off x="15062500" y="6675000"/>
            <a:ext cx="3225800" cy="3612515"/>
          </a:xfrm>
          <a:custGeom>
            <a:avLst/>
            <a:ahLst/>
            <a:rect l="l" t="t" r="r" b="b"/>
            <a:pathLst>
              <a:path w="3225800" h="3612515">
                <a:moveTo>
                  <a:pt x="3225499" y="3611999"/>
                </a:moveTo>
                <a:lnTo>
                  <a:pt x="386687" y="3611999"/>
                </a:lnTo>
                <a:lnTo>
                  <a:pt x="0" y="3225462"/>
                </a:lnTo>
                <a:lnTo>
                  <a:pt x="3224211" y="0"/>
                </a:lnTo>
                <a:lnTo>
                  <a:pt x="3225499" y="1286"/>
                </a:lnTo>
                <a:lnTo>
                  <a:pt x="3225499" y="361199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grpSp>
        <p:nvGrpSpPr>
          <p:cNvPr id="21" name="object 6"/>
          <p:cNvGrpSpPr/>
          <p:nvPr/>
        </p:nvGrpSpPr>
        <p:grpSpPr>
          <a:xfrm>
            <a:off x="11605457" y="815620"/>
            <a:ext cx="6682740" cy="8823325"/>
            <a:chOff x="11605457" y="815620"/>
            <a:chExt cx="6682740" cy="8823325"/>
          </a:xfrm>
        </p:grpSpPr>
        <p:sp>
          <p:nvSpPr>
            <p:cNvPr id="1048600" name="object 7"/>
            <p:cNvSpPr/>
            <p:nvPr/>
          </p:nvSpPr>
          <p:spPr>
            <a:xfrm>
              <a:off x="15857501" y="815620"/>
              <a:ext cx="2430780" cy="2623185"/>
            </a:xfrm>
            <a:custGeom>
              <a:avLst/>
              <a:ahLst/>
              <a:rect l="l" t="t" r="r" b="b"/>
              <a:pathLst>
                <a:path w="2430780" h="2623185">
                  <a:moveTo>
                    <a:pt x="194729" y="2622729"/>
                  </a:moveTo>
                  <a:lnTo>
                    <a:pt x="0" y="2430496"/>
                  </a:lnTo>
                  <a:lnTo>
                    <a:pt x="2430496" y="0"/>
                  </a:lnTo>
                  <a:lnTo>
                    <a:pt x="2430496" y="386963"/>
                  </a:lnTo>
                  <a:lnTo>
                    <a:pt x="194729" y="262272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8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605457" y="3266261"/>
              <a:ext cx="6372126" cy="6372126"/>
            </a:xfrm>
            <a:prstGeom prst="rect"/>
          </p:spPr>
        </p:pic>
      </p:grpSp>
      <p:sp>
        <p:nvSpPr>
          <p:cNvPr id="1048601" name="object 9"/>
          <p:cNvSpPr txBox="1">
            <a:spLocks noGrp="1"/>
          </p:cNvSpPr>
          <p:nvPr>
            <p:ph type="title"/>
          </p:nvPr>
        </p:nvSpPr>
        <p:spPr>
          <a:xfrm>
            <a:off x="7032421" y="1243038"/>
            <a:ext cx="3330575" cy="6985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160"/>
              <a:t>Introduction</a:t>
            </a:r>
            <a:endParaRPr sz="4650"/>
          </a:p>
        </p:txBody>
      </p:sp>
      <p:sp>
        <p:nvSpPr>
          <p:cNvPr id="1048602" name="object 10"/>
          <p:cNvSpPr txBox="1"/>
          <p:nvPr/>
        </p:nvSpPr>
        <p:spPr>
          <a:xfrm>
            <a:off x="3884772" y="2976063"/>
            <a:ext cx="6464300" cy="492633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algn="r" indent="168910" marL="207645" marR="5080">
              <a:lnSpc>
                <a:spcPct val="100400"/>
              </a:lnSpc>
              <a:spcBef>
                <a:spcPts val="110"/>
              </a:spcBef>
            </a:pPr>
            <a:r>
              <a:rPr dirty="0" sz="3050" spc="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15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dirty="0" sz="3050" spc="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8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8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050" spc="-114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30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4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305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050">
              <a:latin typeface="Trebuchet MS"/>
              <a:cs typeface="Trebuchet MS"/>
            </a:endParaRPr>
          </a:p>
          <a:p>
            <a:pPr algn="r" indent="2143125" marL="12700" marR="5080">
              <a:lnSpc>
                <a:spcPct val="100400"/>
              </a:lnSpc>
              <a:spcBef>
                <a:spcPts val="75"/>
              </a:spcBef>
            </a:pP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1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5">
                <a:solidFill>
                  <a:srgbClr val="FFFFFF"/>
                </a:solidFill>
                <a:latin typeface="Trebuchet MS"/>
                <a:cs typeface="Trebuchet MS"/>
              </a:rPr>
              <a:t>h  </a:t>
            </a:r>
            <a:r>
              <a:rPr dirty="0" sz="305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8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385">
                <a:solidFill>
                  <a:srgbClr val="FFFFFF"/>
                </a:solidFill>
                <a:latin typeface="Trebuchet MS"/>
                <a:cs typeface="Trebuchet MS"/>
              </a:rPr>
              <a:t>.  </a:t>
            </a:r>
            <a:r>
              <a:rPr dirty="0" sz="305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9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4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4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0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7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4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/>
          <p:nvPr/>
        </p:nvSpPr>
        <p:spPr>
          <a:xfrm>
            <a:off x="6332874" y="2645488"/>
            <a:ext cx="4048125" cy="95250"/>
          </a:xfrm>
          <a:custGeom>
            <a:avLst/>
            <a:ah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grpSp>
        <p:nvGrpSpPr>
          <p:cNvPr id="22" name="object 12"/>
          <p:cNvGrpSpPr/>
          <p:nvPr/>
        </p:nvGrpSpPr>
        <p:grpSpPr>
          <a:xfrm>
            <a:off x="0" y="686057"/>
            <a:ext cx="3863975" cy="9601200"/>
            <a:chOff x="0" y="686057"/>
            <a:chExt cx="3863975" cy="9601200"/>
          </a:xfrm>
        </p:grpSpPr>
        <p:sp>
          <p:nvSpPr>
            <p:cNvPr id="1048604" name="object 13"/>
            <p:cNvSpPr/>
            <p:nvPr/>
          </p:nvSpPr>
          <p:spPr>
            <a:xfrm>
              <a:off x="0" y="686057"/>
              <a:ext cx="2930525" cy="5860415"/>
            </a:xfrm>
            <a:custGeom>
              <a:avLst/>
              <a:ahLst/>
              <a:rect l="l" t="t" r="r" b="b"/>
              <a:pathLst>
                <a:path w="2930525" h="5860415">
                  <a:moveTo>
                    <a:pt x="0" y="5860291"/>
                  </a:moveTo>
                  <a:lnTo>
                    <a:pt x="0" y="0"/>
                  </a:lnTo>
                  <a:lnTo>
                    <a:pt x="2930145" y="2929009"/>
                  </a:lnTo>
                  <a:lnTo>
                    <a:pt x="0" y="586029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14"/>
            <p:cNvSpPr/>
            <p:nvPr/>
          </p:nvSpPr>
          <p:spPr>
            <a:xfrm>
              <a:off x="0" y="6216954"/>
              <a:ext cx="3863975" cy="4070350"/>
            </a:xfrm>
            <a:custGeom>
              <a:avLst/>
              <a:ahLst/>
              <a:rect l="l" t="t" r="r" b="b"/>
              <a:pathLst>
                <a:path w="3863975" h="4070350">
                  <a:moveTo>
                    <a:pt x="3018027" y="4070045"/>
                  </a:moveTo>
                  <a:lnTo>
                    <a:pt x="0" y="4070045"/>
                  </a:lnTo>
                  <a:lnTo>
                    <a:pt x="0" y="639648"/>
                  </a:lnTo>
                  <a:lnTo>
                    <a:pt x="639648" y="0"/>
                  </a:lnTo>
                  <a:lnTo>
                    <a:pt x="3863861" y="3224212"/>
                  </a:lnTo>
                  <a:lnTo>
                    <a:pt x="3018027" y="4070045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12640787" y="0"/>
            <a:ext cx="5647690" cy="5734685"/>
            <a:chOff x="12640787" y="0"/>
            <a:chExt cx="5647690" cy="5734685"/>
          </a:xfrm>
        </p:grpSpPr>
        <p:sp>
          <p:nvSpPr>
            <p:cNvPr id="1048606" name="object 3"/>
            <p:cNvSpPr/>
            <p:nvPr/>
          </p:nvSpPr>
          <p:spPr>
            <a:xfrm>
              <a:off x="16373134" y="2795251"/>
              <a:ext cx="1915160" cy="2939415"/>
            </a:xfrm>
            <a:custGeom>
              <a:avLst/>
              <a:ahLst/>
              <a:rect l="l" t="t" r="r" b="b"/>
              <a:pathLst>
                <a:path w="1915159" h="2939415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4"/>
            <p:cNvSpPr/>
            <p:nvPr/>
          </p:nvSpPr>
          <p:spPr>
            <a:xfrm>
              <a:off x="12640780" y="11"/>
              <a:ext cx="5647690" cy="4629150"/>
            </a:xfrm>
            <a:custGeom>
              <a:avLst/>
              <a:ahLst/>
              <a:rect l="l" t="t" r="r" b="b"/>
              <a:pathLst>
                <a:path w="5647690" h="4629150">
                  <a:moveTo>
                    <a:pt x="5567019" y="2890291"/>
                  </a:moveTo>
                  <a:lnTo>
                    <a:pt x="4936274" y="2257488"/>
                  </a:lnTo>
                  <a:lnTo>
                    <a:pt x="3196717" y="3995801"/>
                  </a:lnTo>
                  <a:lnTo>
                    <a:pt x="3827462" y="4628604"/>
                  </a:lnTo>
                  <a:lnTo>
                    <a:pt x="5567019" y="2890291"/>
                  </a:lnTo>
                  <a:close/>
                </a:path>
                <a:path w="5647690" h="4629150">
                  <a:moveTo>
                    <a:pt x="5647220" y="0"/>
                  </a:moveTo>
                  <a:lnTo>
                    <a:pt x="0" y="0"/>
                  </a:lnTo>
                  <a:lnTo>
                    <a:pt x="3075927" y="3075914"/>
                  </a:lnTo>
                  <a:lnTo>
                    <a:pt x="5647220" y="504634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8" name="object 5"/>
          <p:cNvSpPr/>
          <p:nvPr/>
        </p:nvSpPr>
        <p:spPr>
          <a:xfrm>
            <a:off x="15062500" y="6675000"/>
            <a:ext cx="3225800" cy="3612515"/>
          </a:xfrm>
          <a:custGeom>
            <a:avLst/>
            <a:ahLst/>
            <a:rect l="l" t="t" r="r" b="b"/>
            <a:pathLst>
              <a:path w="3225800" h="3612515">
                <a:moveTo>
                  <a:pt x="3225499" y="3611999"/>
                </a:moveTo>
                <a:lnTo>
                  <a:pt x="386687" y="3611999"/>
                </a:lnTo>
                <a:lnTo>
                  <a:pt x="0" y="3225462"/>
                </a:lnTo>
                <a:lnTo>
                  <a:pt x="3224211" y="0"/>
                </a:lnTo>
                <a:lnTo>
                  <a:pt x="3225499" y="1286"/>
                </a:lnTo>
                <a:lnTo>
                  <a:pt x="3225499" y="361199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grpSp>
        <p:nvGrpSpPr>
          <p:cNvPr id="25" name="object 6"/>
          <p:cNvGrpSpPr/>
          <p:nvPr/>
        </p:nvGrpSpPr>
        <p:grpSpPr>
          <a:xfrm>
            <a:off x="11605457" y="815620"/>
            <a:ext cx="6682740" cy="8823325"/>
            <a:chOff x="11605457" y="815620"/>
            <a:chExt cx="6682740" cy="8823325"/>
          </a:xfrm>
        </p:grpSpPr>
        <p:sp>
          <p:nvSpPr>
            <p:cNvPr id="1048609" name="object 7"/>
            <p:cNvSpPr/>
            <p:nvPr/>
          </p:nvSpPr>
          <p:spPr>
            <a:xfrm>
              <a:off x="15857501" y="815620"/>
              <a:ext cx="2430780" cy="2623185"/>
            </a:xfrm>
            <a:custGeom>
              <a:avLst/>
              <a:ahLst/>
              <a:rect l="l" t="t" r="r" b="b"/>
              <a:pathLst>
                <a:path w="2430780" h="2623185">
                  <a:moveTo>
                    <a:pt x="194729" y="2622729"/>
                  </a:moveTo>
                  <a:lnTo>
                    <a:pt x="0" y="2430496"/>
                  </a:lnTo>
                  <a:lnTo>
                    <a:pt x="2430496" y="0"/>
                  </a:lnTo>
                  <a:lnTo>
                    <a:pt x="2430496" y="386963"/>
                  </a:lnTo>
                  <a:lnTo>
                    <a:pt x="194729" y="262272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8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605457" y="3266261"/>
              <a:ext cx="6372126" cy="6372126"/>
            </a:xfrm>
            <a:prstGeom prst="rect"/>
          </p:spPr>
        </p:pic>
      </p:grpSp>
      <p:sp>
        <p:nvSpPr>
          <p:cNvPr id="1048610" name="object 9"/>
          <p:cNvSpPr txBox="1">
            <a:spLocks noGrp="1"/>
          </p:cNvSpPr>
          <p:nvPr>
            <p:ph type="title"/>
          </p:nvPr>
        </p:nvSpPr>
        <p:spPr>
          <a:xfrm>
            <a:off x="4066574" y="1243038"/>
            <a:ext cx="6296025" cy="6985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40">
                <a:latin typeface="Georgia"/>
                <a:cs typeface="Georgia"/>
              </a:rPr>
              <a:t>What</a:t>
            </a:r>
            <a:r>
              <a:rPr dirty="0" sz="4650" spc="-130">
                <a:latin typeface="Georgia"/>
                <a:cs typeface="Georgia"/>
              </a:rPr>
              <a:t> </a:t>
            </a:r>
            <a:r>
              <a:rPr dirty="0" sz="4650" spc="-25">
                <a:latin typeface="Georgia"/>
                <a:cs typeface="Georgia"/>
              </a:rPr>
              <a:t>is</a:t>
            </a:r>
            <a:r>
              <a:rPr dirty="0" sz="4650" spc="-125">
                <a:latin typeface="Georgia"/>
                <a:cs typeface="Georgia"/>
              </a:rPr>
              <a:t> </a:t>
            </a:r>
            <a:r>
              <a:rPr dirty="0" sz="4650" spc="-120">
                <a:latin typeface="Georgia"/>
                <a:cs typeface="Georgia"/>
              </a:rPr>
              <a:t>Noise</a:t>
            </a:r>
            <a:r>
              <a:rPr dirty="0" sz="4650" spc="-125">
                <a:latin typeface="Georgia"/>
                <a:cs typeface="Georgia"/>
              </a:rPr>
              <a:t> </a:t>
            </a:r>
            <a:r>
              <a:rPr dirty="0" sz="4650" spc="-30">
                <a:latin typeface="Georgia"/>
                <a:cs typeface="Georgia"/>
              </a:rPr>
              <a:t>Pollution?</a:t>
            </a:r>
            <a:endParaRPr sz="4650">
              <a:latin typeface="Georgia"/>
              <a:cs typeface="Georgia"/>
            </a:endParaRPr>
          </a:p>
        </p:txBody>
      </p:sp>
      <p:sp>
        <p:nvSpPr>
          <p:cNvPr id="1048611" name="object 10"/>
          <p:cNvSpPr txBox="1"/>
          <p:nvPr/>
        </p:nvSpPr>
        <p:spPr>
          <a:xfrm>
            <a:off x="3918705" y="2976063"/>
            <a:ext cx="6430645" cy="446913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indent="110489" marL="12700" marR="5080">
              <a:lnSpc>
                <a:spcPct val="100699"/>
              </a:lnSpc>
              <a:spcBef>
                <a:spcPts val="100"/>
              </a:spcBef>
            </a:pPr>
            <a:r>
              <a:rPr dirty="0" sz="3050" spc="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75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1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50" spc="-8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5">
                <a:solidFill>
                  <a:srgbClr val="FFFFFF"/>
                </a:solidFill>
                <a:latin typeface="Trebuchet MS"/>
                <a:cs typeface="Trebuchet MS"/>
              </a:rPr>
              <a:t>m 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385">
                <a:solidFill>
                  <a:srgbClr val="FFFFFF"/>
                </a:solidFill>
                <a:latin typeface="Trebuchet MS"/>
                <a:cs typeface="Trebuchet MS"/>
              </a:rPr>
              <a:t>.  </a:t>
            </a:r>
            <a:r>
              <a:rPr dirty="0" sz="305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8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8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3050" spc="-75">
                <a:solidFill>
                  <a:srgbClr val="FFFFFF"/>
                </a:solidFill>
                <a:latin typeface="Trebuchet MS"/>
                <a:cs typeface="Trebuchet MS"/>
              </a:rPr>
              <a:t>transportation, </a:t>
            </a:r>
            <a:r>
              <a:rPr dirty="0" sz="3050" spc="-85">
                <a:solidFill>
                  <a:srgbClr val="FFFFFF"/>
                </a:solidFill>
                <a:latin typeface="Trebuchet MS"/>
                <a:cs typeface="Trebuchet MS"/>
              </a:rPr>
              <a:t>construction, 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industry, </a:t>
            </a:r>
            <a:r>
              <a:rPr dirty="0" sz="305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4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5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9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9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3050" spc="-4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4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3050" spc="-4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30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305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4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048612" name="object 11"/>
          <p:cNvSpPr/>
          <p:nvPr/>
        </p:nvSpPr>
        <p:spPr>
          <a:xfrm>
            <a:off x="6332874" y="2645488"/>
            <a:ext cx="4048125" cy="95250"/>
          </a:xfrm>
          <a:custGeom>
            <a:avLst/>
            <a:ah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grpSp>
        <p:nvGrpSpPr>
          <p:cNvPr id="26" name="object 12"/>
          <p:cNvGrpSpPr/>
          <p:nvPr/>
        </p:nvGrpSpPr>
        <p:grpSpPr>
          <a:xfrm>
            <a:off x="0" y="686057"/>
            <a:ext cx="3863975" cy="9601200"/>
            <a:chOff x="0" y="686057"/>
            <a:chExt cx="3863975" cy="9601200"/>
          </a:xfrm>
        </p:grpSpPr>
        <p:sp>
          <p:nvSpPr>
            <p:cNvPr id="1048613" name="object 13"/>
            <p:cNvSpPr/>
            <p:nvPr/>
          </p:nvSpPr>
          <p:spPr>
            <a:xfrm>
              <a:off x="0" y="686057"/>
              <a:ext cx="2930525" cy="5860415"/>
            </a:xfrm>
            <a:custGeom>
              <a:avLst/>
              <a:ahLst/>
              <a:rect l="l" t="t" r="r" b="b"/>
              <a:pathLst>
                <a:path w="2930525" h="5860415">
                  <a:moveTo>
                    <a:pt x="0" y="5860291"/>
                  </a:moveTo>
                  <a:lnTo>
                    <a:pt x="0" y="0"/>
                  </a:lnTo>
                  <a:lnTo>
                    <a:pt x="2930145" y="2929009"/>
                  </a:lnTo>
                  <a:lnTo>
                    <a:pt x="0" y="586029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4"/>
            <p:cNvSpPr/>
            <p:nvPr/>
          </p:nvSpPr>
          <p:spPr>
            <a:xfrm>
              <a:off x="0" y="6216954"/>
              <a:ext cx="3863975" cy="4070350"/>
            </a:xfrm>
            <a:custGeom>
              <a:avLst/>
              <a:ahLst/>
              <a:rect l="l" t="t" r="r" b="b"/>
              <a:pathLst>
                <a:path w="3863975" h="4070350">
                  <a:moveTo>
                    <a:pt x="3018027" y="4070045"/>
                  </a:moveTo>
                  <a:lnTo>
                    <a:pt x="0" y="4070045"/>
                  </a:lnTo>
                  <a:lnTo>
                    <a:pt x="0" y="639648"/>
                  </a:lnTo>
                  <a:lnTo>
                    <a:pt x="639648" y="0"/>
                  </a:lnTo>
                  <a:lnTo>
                    <a:pt x="3863861" y="3224212"/>
                  </a:lnTo>
                  <a:lnTo>
                    <a:pt x="3018027" y="4070045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0" y="0"/>
            <a:ext cx="2566035" cy="2669540"/>
          </a:xfrm>
          <a:custGeom>
            <a:avLst/>
            <a:ahLst/>
            <a:rect l="l" t="t" r="r" b="b"/>
            <a:pathLst>
              <a:path w="2566035" h="2669540">
                <a:moveTo>
                  <a:pt x="827410" y="2669064"/>
                </a:moveTo>
                <a:lnTo>
                  <a:pt x="0" y="1841654"/>
                </a:lnTo>
                <a:lnTo>
                  <a:pt x="0" y="19849"/>
                </a:lnTo>
                <a:lnTo>
                  <a:pt x="19849" y="0"/>
                </a:lnTo>
                <a:lnTo>
                  <a:pt x="1634970" y="0"/>
                </a:lnTo>
                <a:lnTo>
                  <a:pt x="2565721" y="930750"/>
                </a:lnTo>
                <a:lnTo>
                  <a:pt x="827410" y="2669064"/>
                </a:lnTo>
                <a:close/>
              </a:path>
            </a:pathLst>
          </a:custGeom>
          <a:solidFill>
            <a:srgbClr val="484B67"/>
          </a:solidFill>
        </p:spPr>
        <p:txBody>
          <a:bodyPr bIns="0" lIns="0" rIns="0" rtlCol="0" tIns="0" wrap="square"/>
          <a:p/>
        </p:txBody>
      </p:sp>
      <p:grpSp>
        <p:nvGrpSpPr>
          <p:cNvPr id="28" name="object 3"/>
          <p:cNvGrpSpPr/>
          <p:nvPr/>
        </p:nvGrpSpPr>
        <p:grpSpPr>
          <a:xfrm>
            <a:off x="0" y="0"/>
            <a:ext cx="7548245" cy="10287000"/>
            <a:chOff x="0" y="0"/>
            <a:chExt cx="7548245" cy="10287000"/>
          </a:xfrm>
        </p:grpSpPr>
        <p:sp>
          <p:nvSpPr>
            <p:cNvPr id="1048616" name="object 4"/>
            <p:cNvSpPr/>
            <p:nvPr/>
          </p:nvSpPr>
          <p:spPr>
            <a:xfrm>
              <a:off x="989096" y="6364933"/>
              <a:ext cx="6448425" cy="3922395"/>
            </a:xfrm>
            <a:custGeom>
              <a:avLst/>
              <a:ahLst/>
              <a:rect l="l" t="t" r="r" b="b"/>
              <a:pathLst>
                <a:path w="6448425" h="3922395">
                  <a:moveTo>
                    <a:pt x="5750841" y="3922066"/>
                  </a:moveTo>
                  <a:lnTo>
                    <a:pt x="698124" y="3922066"/>
                  </a:lnTo>
                  <a:lnTo>
                    <a:pt x="0" y="3224212"/>
                  </a:lnTo>
                  <a:lnTo>
                    <a:pt x="3225461" y="0"/>
                  </a:lnTo>
                  <a:lnTo>
                    <a:pt x="6448424" y="3224212"/>
                  </a:lnTo>
                  <a:lnTo>
                    <a:pt x="5750841" y="3922066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5"/>
            <p:cNvSpPr/>
            <p:nvPr/>
          </p:nvSpPr>
          <p:spPr>
            <a:xfrm>
              <a:off x="0" y="2994934"/>
              <a:ext cx="4050029" cy="6448425"/>
            </a:xfrm>
            <a:custGeom>
              <a:avLst/>
              <a:ahLst/>
              <a:rect l="l" t="t" r="r" b="b"/>
              <a:pathLst>
                <a:path w="4050029" h="6448425">
                  <a:moveTo>
                    <a:pt x="825815" y="6448424"/>
                  </a:moveTo>
                  <a:lnTo>
                    <a:pt x="0" y="5622929"/>
                  </a:lnTo>
                  <a:lnTo>
                    <a:pt x="0" y="826135"/>
                  </a:lnTo>
                  <a:lnTo>
                    <a:pt x="825815" y="0"/>
                  </a:lnTo>
                  <a:lnTo>
                    <a:pt x="4050028" y="3225462"/>
                  </a:lnTo>
                  <a:lnTo>
                    <a:pt x="825815" y="644842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6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75795" y="0"/>
              <a:ext cx="6372126" cy="6049465"/>
            </a:xfrm>
            <a:prstGeom prst="rect"/>
          </p:spPr>
        </p:pic>
      </p:grpSp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8615449" y="1372392"/>
            <a:ext cx="5909310" cy="698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1225"/>
              <a:t>M</a:t>
            </a:r>
            <a:r>
              <a:rPr dirty="0" sz="4650" spc="204"/>
              <a:t>o</a:t>
            </a:r>
            <a:r>
              <a:rPr dirty="0" sz="4650" spc="360"/>
              <a:t>n</a:t>
            </a:r>
            <a:r>
              <a:rPr dirty="0" sz="4650" spc="-1025"/>
              <a:t>i</a:t>
            </a:r>
            <a:r>
              <a:rPr dirty="0" sz="4650" spc="-665"/>
              <a:t>t</a:t>
            </a:r>
            <a:r>
              <a:rPr dirty="0" sz="4650" spc="204"/>
              <a:t>o</a:t>
            </a:r>
            <a:r>
              <a:rPr dirty="0" sz="4650" spc="-275"/>
              <a:t>r</a:t>
            </a:r>
            <a:r>
              <a:rPr dirty="0" sz="4650" spc="-1025"/>
              <a:t>i</a:t>
            </a:r>
            <a:r>
              <a:rPr dirty="0" sz="4650" spc="360"/>
              <a:t>n</a:t>
            </a:r>
            <a:r>
              <a:rPr dirty="0" sz="4650" spc="140"/>
              <a:t>g</a:t>
            </a:r>
            <a:r>
              <a:rPr dirty="0" sz="4650" spc="-1315"/>
              <a:t> </a:t>
            </a:r>
            <a:r>
              <a:rPr dirty="0" sz="4650" spc="225"/>
              <a:t>E</a:t>
            </a:r>
            <a:r>
              <a:rPr dirty="0" sz="4650" spc="285"/>
              <a:t>q</a:t>
            </a:r>
            <a:r>
              <a:rPr dirty="0" sz="4650" spc="310"/>
              <a:t>u</a:t>
            </a:r>
            <a:r>
              <a:rPr dirty="0" sz="4650" spc="-1045"/>
              <a:t>i</a:t>
            </a:r>
            <a:r>
              <a:rPr dirty="0" sz="4650" spc="1040"/>
              <a:t>pm</a:t>
            </a:r>
            <a:r>
              <a:rPr dirty="0" sz="4650" spc="30"/>
              <a:t>e</a:t>
            </a:r>
            <a:r>
              <a:rPr dirty="0" sz="4650" spc="335"/>
              <a:t>n</a:t>
            </a:r>
            <a:r>
              <a:rPr dirty="0" sz="4650" spc="-650"/>
              <a:t>t</a:t>
            </a:r>
            <a:endParaRPr sz="4650"/>
          </a:p>
        </p:txBody>
      </p:sp>
      <p:sp>
        <p:nvSpPr>
          <p:cNvPr id="1048619" name="object 8"/>
          <p:cNvSpPr txBox="1"/>
          <p:nvPr/>
        </p:nvSpPr>
        <p:spPr>
          <a:xfrm>
            <a:off x="8620349" y="3309827"/>
            <a:ext cx="6851650" cy="491299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dirty="0" sz="3050" spc="20">
                <a:solidFill>
                  <a:srgbClr val="FFFFFF"/>
                </a:solidFill>
                <a:latin typeface="Trebuchet MS"/>
                <a:cs typeface="Trebuchet MS"/>
              </a:rPr>
              <a:t>Monitoring </a:t>
            </a:r>
            <a:r>
              <a:rPr dirty="0" sz="3050" spc="-70">
                <a:solidFill>
                  <a:srgbClr val="FFFFFF"/>
                </a:solidFill>
                <a:latin typeface="Trebuchet MS"/>
                <a:cs typeface="Trebuchet MS"/>
              </a:rPr>
              <a:t>equipment 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includes </a:t>
            </a:r>
            <a:r>
              <a:rPr dirty="0" sz="3050" spc="20">
                <a:solidFill>
                  <a:srgbClr val="FFFFFF"/>
                </a:solidFill>
                <a:latin typeface="Trebuchet MS"/>
                <a:cs typeface="Trebuchet MS"/>
              </a:rPr>
              <a:t>sound </a:t>
            </a:r>
            <a:r>
              <a:rPr dirty="0" sz="30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8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5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3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3050" spc="-165">
                <a:solidFill>
                  <a:srgbClr val="FFFFFF"/>
                </a:solidFill>
                <a:latin typeface="Trebuchet MS"/>
                <a:cs typeface="Trebuchet MS"/>
              </a:rPr>
              <a:t>time.</a:t>
            </a:r>
            <a:r>
              <a:rPr dirty="0" sz="305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5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7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85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sources </a:t>
            </a:r>
            <a:r>
              <a:rPr dirty="0" sz="3050" spc="-9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8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8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4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050">
              <a:latin typeface="Trebuchet MS"/>
              <a:cs typeface="Trebuchet MS"/>
            </a:endParaRPr>
          </a:p>
          <a:p>
            <a:pPr marL="12700" marR="59055">
              <a:lnSpc>
                <a:spcPct val="100400"/>
              </a:lnSpc>
            </a:pPr>
            <a:r>
              <a:rPr dirty="0" sz="3050" spc="2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70">
                <a:solidFill>
                  <a:srgbClr val="FFFFFF"/>
                </a:solidFill>
                <a:latin typeface="Trebuchet MS"/>
                <a:cs typeface="Trebuchet MS"/>
              </a:rPr>
              <a:t>equipment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8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8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5">
                <a:solidFill>
                  <a:srgbClr val="FFFFFF"/>
                </a:solidFill>
                <a:latin typeface="Trebuchet MS"/>
                <a:cs typeface="Trebuchet MS"/>
              </a:rPr>
              <a:t>installed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85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3050" spc="-9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4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4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4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3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spaces.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048620" name="object 9"/>
          <p:cNvSpPr/>
          <p:nvPr/>
        </p:nvSpPr>
        <p:spPr>
          <a:xfrm>
            <a:off x="8588499" y="2830477"/>
            <a:ext cx="3571875" cy="95250"/>
          </a:xfrm>
          <a:custGeom>
            <a:avLst/>
            <a:ah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5286" y="0"/>
            <a:ext cx="18278475" cy="10287000"/>
            <a:chOff x="5286" y="0"/>
            <a:chExt cx="18278475" cy="10287000"/>
          </a:xfrm>
        </p:grpSpPr>
        <p:pic>
          <p:nvPicPr>
            <p:cNvPr id="2097157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5286" y="5792"/>
              <a:ext cx="18278474" cy="10281207"/>
            </a:xfrm>
            <a:prstGeom prst="rect"/>
          </p:spPr>
        </p:pic>
        <p:sp>
          <p:nvSpPr>
            <p:cNvPr id="1048621" name="object 4"/>
            <p:cNvSpPr/>
            <p:nvPr/>
          </p:nvSpPr>
          <p:spPr>
            <a:xfrm>
              <a:off x="9849868" y="1266202"/>
              <a:ext cx="6448425" cy="6448425"/>
            </a:xfrm>
            <a:custGeom>
              <a:avLst/>
              <a:ahLst/>
              <a:rect l="l" t="t" r="r" b="b"/>
              <a:pathLst>
                <a:path w="6448425" h="6448425">
                  <a:moveTo>
                    <a:pt x="3224212" y="6448424"/>
                  </a:moveTo>
                  <a:lnTo>
                    <a:pt x="0" y="3222962"/>
                  </a:lnTo>
                  <a:lnTo>
                    <a:pt x="3224212" y="0"/>
                  </a:lnTo>
                  <a:lnTo>
                    <a:pt x="6448424" y="3222961"/>
                  </a:lnTo>
                  <a:lnTo>
                    <a:pt x="3224212" y="64484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5"/>
            <p:cNvSpPr/>
            <p:nvPr/>
          </p:nvSpPr>
          <p:spPr>
            <a:xfrm>
              <a:off x="7159244" y="0"/>
              <a:ext cx="6448425" cy="3677285"/>
            </a:xfrm>
            <a:custGeom>
              <a:avLst/>
              <a:ahLst/>
              <a:rect l="l" t="t" r="r" b="b"/>
              <a:pathLst>
                <a:path w="6448425" h="3677285">
                  <a:moveTo>
                    <a:pt x="3224212" y="3677229"/>
                  </a:moveTo>
                  <a:lnTo>
                    <a:pt x="0" y="453017"/>
                  </a:lnTo>
                  <a:lnTo>
                    <a:pt x="453017" y="0"/>
                  </a:lnTo>
                  <a:lnTo>
                    <a:pt x="5995407" y="0"/>
                  </a:lnTo>
                  <a:lnTo>
                    <a:pt x="6448424" y="453017"/>
                  </a:lnTo>
                  <a:lnTo>
                    <a:pt x="3224212" y="367722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6"/>
            <p:cNvSpPr/>
            <p:nvPr/>
          </p:nvSpPr>
          <p:spPr>
            <a:xfrm>
              <a:off x="11205275" y="2896"/>
              <a:ext cx="7077075" cy="10277475"/>
            </a:xfrm>
            <a:custGeom>
              <a:avLst/>
              <a:ahLst/>
              <a:rect l="l" t="t" r="r" b="b"/>
              <a:pathLst>
                <a:path w="7077075" h="10277475">
                  <a:moveTo>
                    <a:pt x="7077074" y="10277474"/>
                  </a:moveTo>
                  <a:lnTo>
                    <a:pt x="0" y="10277474"/>
                  </a:lnTo>
                  <a:lnTo>
                    <a:pt x="0" y="0"/>
                  </a:lnTo>
                  <a:lnTo>
                    <a:pt x="7077074" y="0"/>
                  </a:lnTo>
                  <a:lnTo>
                    <a:pt x="7077074" y="10277474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7"/>
          <p:cNvSpPr txBox="1">
            <a:spLocks noGrp="1"/>
          </p:cNvSpPr>
          <p:nvPr>
            <p:ph type="title"/>
          </p:nvPr>
        </p:nvSpPr>
        <p:spPr>
          <a:xfrm>
            <a:off x="385896" y="1953197"/>
            <a:ext cx="17528906" cy="1384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4009369">
              <a:lnSpc>
                <a:spcPct val="100000"/>
              </a:lnSpc>
              <a:spcBef>
                <a:spcPts val="100"/>
              </a:spcBef>
            </a:pPr>
            <a:r>
              <a:rPr dirty="0" sz="4650" spc="-625">
                <a:latin typeface="Verdana"/>
                <a:cs typeface="Verdana"/>
              </a:rPr>
              <a:t>D</a:t>
            </a:r>
            <a:r>
              <a:rPr dirty="0" sz="4650" spc="-385">
                <a:latin typeface="Verdana"/>
                <a:cs typeface="Verdana"/>
              </a:rPr>
              <a:t>a</a:t>
            </a:r>
            <a:r>
              <a:rPr dirty="0" sz="4650" spc="-155">
                <a:latin typeface="Verdana"/>
                <a:cs typeface="Verdana"/>
              </a:rPr>
              <a:t>t</a:t>
            </a:r>
            <a:r>
              <a:rPr dirty="0" sz="4650" spc="-385">
                <a:latin typeface="Verdana"/>
                <a:cs typeface="Verdana"/>
              </a:rPr>
              <a:t>a</a:t>
            </a:r>
            <a:r>
              <a:rPr dirty="0" sz="4650" spc="-625">
                <a:latin typeface="Verdana"/>
                <a:cs typeface="Verdana"/>
              </a:rPr>
              <a:t> </a:t>
            </a:r>
            <a:r>
              <a:rPr dirty="0" sz="4650" spc="-160">
                <a:latin typeface="Verdana"/>
                <a:cs typeface="Verdana"/>
              </a:rPr>
              <a:t>A</a:t>
            </a:r>
            <a:r>
              <a:rPr dirty="0" sz="4650" spc="-285">
                <a:latin typeface="Verdana"/>
                <a:cs typeface="Verdana"/>
              </a:rPr>
              <a:t>n</a:t>
            </a:r>
            <a:r>
              <a:rPr dirty="0" sz="4650" spc="-385">
                <a:latin typeface="Verdana"/>
                <a:cs typeface="Verdana"/>
              </a:rPr>
              <a:t>a</a:t>
            </a:r>
            <a:r>
              <a:rPr dirty="0" sz="4650">
                <a:latin typeface="Verdana"/>
                <a:cs typeface="Verdana"/>
              </a:rPr>
              <a:t>l</a:t>
            </a:r>
            <a:r>
              <a:rPr dirty="0" sz="4650" spc="-335">
                <a:latin typeface="Verdana"/>
                <a:cs typeface="Verdana"/>
              </a:rPr>
              <a:t>y</a:t>
            </a:r>
            <a:r>
              <a:rPr dirty="0" sz="4650" spc="-415">
                <a:latin typeface="Verdana"/>
                <a:cs typeface="Verdana"/>
              </a:rPr>
              <a:t>s</a:t>
            </a:r>
            <a:r>
              <a:rPr dirty="0" sz="4650" spc="25">
                <a:latin typeface="Verdana"/>
                <a:cs typeface="Verdana"/>
              </a:rPr>
              <a:t>i</a:t>
            </a:r>
            <a:r>
              <a:rPr dirty="0" sz="4650" spc="-400">
                <a:latin typeface="Verdana"/>
                <a:cs typeface="Verdana"/>
              </a:rPr>
              <a:t>s</a:t>
            </a:r>
            <a:endParaRPr sz="4650">
              <a:latin typeface="Verdana"/>
              <a:cs typeface="Verdana"/>
            </a:endParaRPr>
          </a:p>
        </p:txBody>
      </p:sp>
      <p:sp>
        <p:nvSpPr>
          <p:cNvPr id="1048625" name="object 8"/>
          <p:cNvSpPr txBox="1"/>
          <p:nvPr/>
        </p:nvSpPr>
        <p:spPr>
          <a:xfrm>
            <a:off x="12208117" y="3590812"/>
            <a:ext cx="5713730" cy="44824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r" indent="243840" marL="12700" marR="5080">
              <a:lnSpc>
                <a:spcPct val="100099"/>
              </a:lnSpc>
              <a:spcBef>
                <a:spcPts val="95"/>
              </a:spcBef>
            </a:pPr>
            <a:r>
              <a:rPr dirty="0" sz="27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involves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700" spc="-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700" spc="5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3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70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7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42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7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85">
                <a:solidFill>
                  <a:srgbClr val="FFFFFF"/>
                </a:solidFill>
                <a:latin typeface="Trebuchet MS"/>
                <a:cs typeface="Trebuchet MS"/>
              </a:rPr>
              <a:t>e  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42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7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3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2700" spc="-145">
                <a:solidFill>
                  <a:srgbClr val="FFFFFF"/>
                </a:solidFill>
                <a:latin typeface="Trebuchet MS"/>
                <a:cs typeface="Trebuchet MS"/>
              </a:rPr>
              <a:t>critical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Trebuchet MS"/>
                <a:cs typeface="Trebuchet MS"/>
              </a:rPr>
              <a:t>component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65">
                <a:solidFill>
                  <a:srgbClr val="FFFFFF"/>
                </a:solidFill>
                <a:latin typeface="Trebuchet MS"/>
                <a:cs typeface="Trebuchet MS"/>
              </a:rPr>
              <a:t>comprehensive</a:t>
            </a:r>
            <a:endParaRPr sz="2700">
              <a:latin typeface="Trebuchet MS"/>
              <a:cs typeface="Trebuchet MS"/>
            </a:endParaRPr>
          </a:p>
          <a:p>
            <a:pPr algn="r" marR="5080">
              <a:lnSpc>
                <a:spcPts val="3225"/>
              </a:lnSpc>
            </a:pP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3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48626" name="object 9"/>
          <p:cNvSpPr/>
          <p:nvPr/>
        </p:nvSpPr>
        <p:spPr>
          <a:xfrm>
            <a:off x="13908704" y="3250713"/>
            <a:ext cx="4048125" cy="95250"/>
          </a:xfrm>
          <a:custGeom>
            <a:avLst/>
            <a:ah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5286" y="0"/>
            <a:ext cx="18278475" cy="10287000"/>
            <a:chOff x="5286" y="0"/>
            <a:chExt cx="18278475" cy="10287000"/>
          </a:xfrm>
        </p:grpSpPr>
        <p:pic>
          <p:nvPicPr>
            <p:cNvPr id="2097158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5286" y="5792"/>
              <a:ext cx="18278474" cy="10281207"/>
            </a:xfrm>
            <a:prstGeom prst="rect"/>
          </p:spPr>
        </p:pic>
        <p:sp>
          <p:nvSpPr>
            <p:cNvPr id="1048627" name="object 4"/>
            <p:cNvSpPr/>
            <p:nvPr/>
          </p:nvSpPr>
          <p:spPr>
            <a:xfrm>
              <a:off x="9849868" y="1266202"/>
              <a:ext cx="6448425" cy="6448425"/>
            </a:xfrm>
            <a:custGeom>
              <a:avLst/>
              <a:ahLst/>
              <a:rect l="l" t="t" r="r" b="b"/>
              <a:pathLst>
                <a:path w="6448425" h="6448425">
                  <a:moveTo>
                    <a:pt x="3224212" y="6448424"/>
                  </a:moveTo>
                  <a:lnTo>
                    <a:pt x="0" y="3222962"/>
                  </a:lnTo>
                  <a:lnTo>
                    <a:pt x="3224212" y="0"/>
                  </a:lnTo>
                  <a:lnTo>
                    <a:pt x="6448424" y="3222961"/>
                  </a:lnTo>
                  <a:lnTo>
                    <a:pt x="3224212" y="64484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159244" y="0"/>
              <a:ext cx="6448425" cy="3677285"/>
            </a:xfrm>
            <a:custGeom>
              <a:avLst/>
              <a:ahLst/>
              <a:rect l="l" t="t" r="r" b="b"/>
              <a:pathLst>
                <a:path w="6448425" h="3677285">
                  <a:moveTo>
                    <a:pt x="3224212" y="3677229"/>
                  </a:moveTo>
                  <a:lnTo>
                    <a:pt x="0" y="453017"/>
                  </a:lnTo>
                  <a:lnTo>
                    <a:pt x="453017" y="0"/>
                  </a:lnTo>
                  <a:lnTo>
                    <a:pt x="5995407" y="0"/>
                  </a:lnTo>
                  <a:lnTo>
                    <a:pt x="6448424" y="453017"/>
                  </a:lnTo>
                  <a:lnTo>
                    <a:pt x="3224212" y="367722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11205275" y="2896"/>
              <a:ext cx="7077075" cy="10277475"/>
            </a:xfrm>
            <a:custGeom>
              <a:avLst/>
              <a:ahLst/>
              <a:rect l="l" t="t" r="r" b="b"/>
              <a:pathLst>
                <a:path w="7077075" h="10277475">
                  <a:moveTo>
                    <a:pt x="7077074" y="10277474"/>
                  </a:moveTo>
                  <a:lnTo>
                    <a:pt x="0" y="10277474"/>
                  </a:lnTo>
                  <a:lnTo>
                    <a:pt x="0" y="0"/>
                  </a:lnTo>
                  <a:lnTo>
                    <a:pt x="7077074" y="0"/>
                  </a:lnTo>
                  <a:lnTo>
                    <a:pt x="7077074" y="10277474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385896" y="1953197"/>
            <a:ext cx="17528906" cy="1282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1019790">
              <a:lnSpc>
                <a:spcPct val="100000"/>
              </a:lnSpc>
              <a:spcBef>
                <a:spcPts val="100"/>
              </a:spcBef>
            </a:pPr>
            <a:r>
              <a:rPr dirty="0" spc="525"/>
              <a:t>N</a:t>
            </a:r>
            <a:r>
              <a:rPr dirty="0" spc="195"/>
              <a:t>o</a:t>
            </a:r>
            <a:r>
              <a:rPr dirty="0" spc="-960"/>
              <a:t>i</a:t>
            </a:r>
            <a:r>
              <a:rPr dirty="0" spc="-280"/>
              <a:t>s</a:t>
            </a:r>
            <a:r>
              <a:rPr dirty="0" spc="30"/>
              <a:t>e</a:t>
            </a:r>
            <a:r>
              <a:rPr dirty="0" spc="-1230"/>
              <a:t> </a:t>
            </a:r>
            <a:r>
              <a:rPr dirty="0" spc="484"/>
              <a:t>R</a:t>
            </a:r>
            <a:r>
              <a:rPr dirty="0" spc="30"/>
              <a:t>e</a:t>
            </a:r>
            <a:r>
              <a:rPr dirty="0" spc="300"/>
              <a:t>d</a:t>
            </a:r>
            <a:r>
              <a:rPr dirty="0" spc="270"/>
              <a:t>u</a:t>
            </a:r>
            <a:r>
              <a:rPr dirty="0" spc="-60"/>
              <a:t>c</a:t>
            </a:r>
            <a:r>
              <a:rPr dirty="0" spc="-605"/>
              <a:t>t</a:t>
            </a:r>
            <a:r>
              <a:rPr dirty="0" spc="-960"/>
              <a:t>i</a:t>
            </a:r>
            <a:r>
              <a:rPr dirty="0" spc="195"/>
              <a:t>o</a:t>
            </a:r>
            <a:r>
              <a:rPr dirty="0" spc="335"/>
              <a:t>n</a:t>
            </a:r>
            <a:r>
              <a:rPr dirty="0" spc="-1230"/>
              <a:t> </a:t>
            </a:r>
            <a:r>
              <a:rPr dirty="0" spc="45"/>
              <a:t>S</a:t>
            </a:r>
            <a:r>
              <a:rPr dirty="0" spc="-605"/>
              <a:t>t</a:t>
            </a:r>
            <a:r>
              <a:rPr dirty="0" spc="-355"/>
              <a:t>r</a:t>
            </a:r>
            <a:r>
              <a:rPr dirty="0" spc="75"/>
              <a:t>a</a:t>
            </a:r>
            <a:r>
              <a:rPr dirty="0" spc="-620"/>
              <a:t>t</a:t>
            </a:r>
            <a:r>
              <a:rPr dirty="0" spc="30"/>
              <a:t>e</a:t>
            </a:r>
            <a:r>
              <a:rPr dirty="0" spc="130"/>
              <a:t>g</a:t>
            </a:r>
            <a:r>
              <a:rPr dirty="0" spc="-960"/>
              <a:t>i</a:t>
            </a:r>
            <a:r>
              <a:rPr dirty="0" spc="30"/>
              <a:t>e</a:t>
            </a:r>
            <a:r>
              <a:rPr dirty="0" spc="-280"/>
              <a:t>s</a:t>
            </a:r>
          </a:p>
        </p:txBody>
      </p:sp>
      <p:sp>
        <p:nvSpPr>
          <p:cNvPr id="1048631" name="object 8"/>
          <p:cNvSpPr txBox="1"/>
          <p:nvPr/>
        </p:nvSpPr>
        <p:spPr>
          <a:xfrm>
            <a:off x="11947370" y="3590812"/>
            <a:ext cx="5974715" cy="496824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algn="r" indent="1183005" marL="12700" marR="5080">
              <a:lnSpc>
                <a:spcPct val="101000"/>
              </a:lnSpc>
              <a:spcBef>
                <a:spcPts val="90"/>
              </a:spcBef>
            </a:pPr>
            <a:r>
              <a:rPr dirty="0" sz="2600" spc="1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engineering 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controls, 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administrative 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40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e  e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37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modifying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noise,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2600" spc="-7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37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4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37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6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30"/>
              </a:spcBef>
            </a:pP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37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048632" name="object 9"/>
          <p:cNvSpPr/>
          <p:nvPr/>
        </p:nvSpPr>
        <p:spPr>
          <a:xfrm>
            <a:off x="13908704" y="3250713"/>
            <a:ext cx="4048125" cy="95250"/>
          </a:xfrm>
          <a:custGeom>
            <a:avLst/>
            <a:ah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11371777" y="0"/>
            <a:ext cx="3476625" cy="1929764"/>
            <a:chOff x="11371777" y="0"/>
            <a:chExt cx="3476625" cy="1929764"/>
          </a:xfrm>
        </p:grpSpPr>
        <p:sp>
          <p:nvSpPr>
            <p:cNvPr id="1048633" name="object 3"/>
            <p:cNvSpPr/>
            <p:nvPr/>
          </p:nvSpPr>
          <p:spPr>
            <a:xfrm>
              <a:off x="11907027" y="0"/>
              <a:ext cx="2941955" cy="1929764"/>
            </a:xfrm>
            <a:custGeom>
              <a:avLst/>
              <a:ahLst/>
              <a:rect l="l" t="t" r="r" b="b"/>
              <a:pathLst>
                <a:path w="2941955" h="1929764">
                  <a:moveTo>
                    <a:pt x="1203062" y="1929681"/>
                  </a:moveTo>
                  <a:lnTo>
                    <a:pt x="0" y="729120"/>
                  </a:lnTo>
                  <a:lnTo>
                    <a:pt x="729121" y="0"/>
                  </a:lnTo>
                  <a:lnTo>
                    <a:pt x="2749607" y="0"/>
                  </a:lnTo>
                  <a:lnTo>
                    <a:pt x="2941374" y="191368"/>
                  </a:lnTo>
                  <a:lnTo>
                    <a:pt x="1203062" y="192968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11371777" y="0"/>
              <a:ext cx="1454785" cy="824230"/>
            </a:xfrm>
            <a:custGeom>
              <a:avLst/>
              <a:ahLst/>
              <a:rect l="l" t="t" r="r" b="b"/>
              <a:pathLst>
                <a:path w="1454784" h="824230">
                  <a:moveTo>
                    <a:pt x="630294" y="824165"/>
                  </a:moveTo>
                  <a:lnTo>
                    <a:pt x="0" y="191369"/>
                  </a:lnTo>
                  <a:lnTo>
                    <a:pt x="191369" y="0"/>
                  </a:lnTo>
                  <a:lnTo>
                    <a:pt x="1454460" y="0"/>
                  </a:lnTo>
                  <a:lnTo>
                    <a:pt x="630294" y="824165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35" name="object 5"/>
          <p:cNvGrpSpPr/>
          <p:nvPr/>
        </p:nvGrpSpPr>
        <p:grpSpPr>
          <a:xfrm>
            <a:off x="0" y="0"/>
            <a:ext cx="6746875" cy="7459345"/>
            <a:chOff x="0" y="0"/>
            <a:chExt cx="6746875" cy="7459345"/>
          </a:xfrm>
        </p:grpSpPr>
        <p:sp>
          <p:nvSpPr>
            <p:cNvPr id="1048635" name="object 6"/>
            <p:cNvSpPr/>
            <p:nvPr/>
          </p:nvSpPr>
          <p:spPr>
            <a:xfrm>
              <a:off x="5334277" y="0"/>
              <a:ext cx="1412240" cy="1219200"/>
            </a:xfrm>
            <a:custGeom>
              <a:avLst/>
              <a:ahLst/>
              <a:rect l="l" t="t" r="r" b="b"/>
              <a:pathLst>
                <a:path w="1412240" h="1219200">
                  <a:moveTo>
                    <a:pt x="192233" y="1218907"/>
                  </a:moveTo>
                  <a:lnTo>
                    <a:pt x="0" y="1026674"/>
                  </a:lnTo>
                  <a:lnTo>
                    <a:pt x="1025758" y="0"/>
                  </a:lnTo>
                  <a:lnTo>
                    <a:pt x="1412229" y="0"/>
                  </a:lnTo>
                  <a:lnTo>
                    <a:pt x="192233" y="1218907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2881776" y="605557"/>
              <a:ext cx="3476625" cy="3476625"/>
            </a:xfrm>
            <a:custGeom>
              <a:avLst/>
              <a:ahLst/>
              <a:rect l="l" t="t" r="r" b="b"/>
              <a:pathLst>
                <a:path w="3476625" h="3476625">
                  <a:moveTo>
                    <a:pt x="1739562" y="3476624"/>
                  </a:moveTo>
                  <a:lnTo>
                    <a:pt x="0" y="1738312"/>
                  </a:lnTo>
                  <a:lnTo>
                    <a:pt x="1739562" y="0"/>
                  </a:lnTo>
                  <a:lnTo>
                    <a:pt x="3476624" y="1738312"/>
                  </a:lnTo>
                  <a:lnTo>
                    <a:pt x="1739562" y="34766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0" y="1010557"/>
              <a:ext cx="4470400" cy="6448425"/>
            </a:xfrm>
            <a:custGeom>
              <a:avLst/>
              <a:ahLst/>
              <a:rect l="l" t="t" r="r" b="b"/>
              <a:pathLst>
                <a:path w="4470400" h="6448425">
                  <a:moveTo>
                    <a:pt x="1247240" y="6448424"/>
                  </a:moveTo>
                  <a:lnTo>
                    <a:pt x="0" y="5202151"/>
                  </a:lnTo>
                  <a:lnTo>
                    <a:pt x="0" y="1247239"/>
                  </a:lnTo>
                  <a:lnTo>
                    <a:pt x="1247239" y="0"/>
                  </a:lnTo>
                  <a:lnTo>
                    <a:pt x="4470201" y="3225462"/>
                  </a:lnTo>
                  <a:lnTo>
                    <a:pt x="1247240" y="644842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9"/>
          <p:cNvSpPr/>
          <p:nvPr/>
        </p:nvSpPr>
        <p:spPr>
          <a:xfrm>
            <a:off x="13284277" y="0"/>
            <a:ext cx="5003800" cy="5329555"/>
          </a:xfrm>
          <a:custGeom>
            <a:avLst/>
            <a:ahLst/>
            <a:rect l="l" t="t" r="r" b="b"/>
            <a:pathLst>
              <a:path w="5003800" h="5329555">
                <a:moveTo>
                  <a:pt x="3225462" y="5328981"/>
                </a:moveTo>
                <a:lnTo>
                  <a:pt x="0" y="2103519"/>
                </a:lnTo>
                <a:lnTo>
                  <a:pt x="2105151" y="0"/>
                </a:lnTo>
                <a:lnTo>
                  <a:pt x="4344905" y="0"/>
                </a:lnTo>
                <a:lnTo>
                  <a:pt x="5003721" y="658816"/>
                </a:lnTo>
                <a:lnTo>
                  <a:pt x="5003721" y="3549342"/>
                </a:lnTo>
                <a:lnTo>
                  <a:pt x="3225462" y="5328981"/>
                </a:lnTo>
                <a:close/>
              </a:path>
            </a:pathLst>
          </a:custGeom>
          <a:solidFill>
            <a:srgbClr val="484B67"/>
          </a:solidFill>
        </p:spPr>
        <p:txBody>
          <a:bodyPr bIns="0" lIns="0" rIns="0" rtlCol="0" tIns="0" wrap="square"/>
          <a:p/>
        </p:txBody>
      </p:sp>
      <p:sp>
        <p:nvSpPr>
          <p:cNvPr id="1048639" name="object 10"/>
          <p:cNvSpPr/>
          <p:nvPr/>
        </p:nvSpPr>
        <p:spPr>
          <a:xfrm>
            <a:off x="566167" y="0"/>
            <a:ext cx="4335145" cy="2166620"/>
          </a:xfrm>
          <a:custGeom>
            <a:avLst/>
            <a:ahLst/>
            <a:rect l="l" t="t" r="r" b="b"/>
            <a:pathLst>
              <a:path w="4335145" h="2166620">
                <a:moveTo>
                  <a:pt x="2167322" y="2166481"/>
                </a:moveTo>
                <a:lnTo>
                  <a:pt x="0" y="0"/>
                </a:lnTo>
                <a:lnTo>
                  <a:pt x="4334644" y="0"/>
                </a:lnTo>
                <a:lnTo>
                  <a:pt x="2167322" y="2166481"/>
                </a:lnTo>
                <a:close/>
              </a:path>
            </a:pathLst>
          </a:custGeom>
          <a:solidFill>
            <a:srgbClr val="484B67"/>
          </a:solidFill>
        </p:spPr>
        <p:txBody>
          <a:bodyPr bIns="0" lIns="0" rIns="0" rtlCol="0" tIns="0" wrap="square"/>
          <a:p/>
        </p:txBody>
      </p:sp>
      <p:sp>
        <p:nvSpPr>
          <p:cNvPr id="1048640" name="object 11"/>
          <p:cNvSpPr txBox="1">
            <a:spLocks noGrp="1"/>
          </p:cNvSpPr>
          <p:nvPr>
            <p:ph type="body" idx="1"/>
          </p:nvPr>
        </p:nvSpPr>
        <p:spPr>
          <a:xfrm>
            <a:off x="4164392" y="4103556"/>
            <a:ext cx="9971914" cy="3479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R="5080">
              <a:lnSpc>
                <a:spcPct val="100099"/>
              </a:lnSpc>
              <a:spcBef>
                <a:spcPts val="95"/>
              </a:spcBef>
            </a:pPr>
            <a:r>
              <a:rPr dirty="0" spc="65"/>
              <a:t>A</a:t>
            </a:r>
            <a:r>
              <a:rPr dirty="0" spc="-240"/>
              <a:t> </a:t>
            </a:r>
            <a:r>
              <a:rPr dirty="0" spc="-235"/>
              <a:t>c</a:t>
            </a:r>
            <a:r>
              <a:rPr dirty="0" spc="120"/>
              <a:t>o</a:t>
            </a:r>
            <a:r>
              <a:rPr dirty="0" spc="-15"/>
              <a:t>m</a:t>
            </a:r>
            <a:r>
              <a:rPr dirty="0" spc="-60"/>
              <a:t>p</a:t>
            </a:r>
            <a:r>
              <a:rPr dirty="0" spc="-225"/>
              <a:t>r</a:t>
            </a:r>
            <a:r>
              <a:rPr dirty="0" spc="-135"/>
              <a:t>e</a:t>
            </a:r>
            <a:r>
              <a:rPr dirty="0" spc="-5"/>
              <a:t>h</a:t>
            </a:r>
            <a:r>
              <a:rPr dirty="0" spc="-135"/>
              <a:t>e</a:t>
            </a:r>
            <a:r>
              <a:rPr dirty="0"/>
              <a:t>n</a:t>
            </a:r>
            <a:r>
              <a:rPr dirty="0" spc="40"/>
              <a:t>s</a:t>
            </a:r>
            <a:r>
              <a:rPr dirty="0" spc="-204"/>
              <a:t>i</a:t>
            </a:r>
            <a:r>
              <a:rPr dirty="0" spc="-25"/>
              <a:t>v</a:t>
            </a:r>
            <a:r>
              <a:rPr dirty="0" spc="-135"/>
              <a:t>e</a:t>
            </a:r>
            <a:r>
              <a:rPr dirty="0" spc="-240"/>
              <a:t> </a:t>
            </a:r>
            <a:r>
              <a:rPr dirty="0" spc="-15"/>
              <a:t>m</a:t>
            </a:r>
            <a:r>
              <a:rPr dirty="0" spc="120"/>
              <a:t>o</a:t>
            </a:r>
            <a:r>
              <a:rPr dirty="0"/>
              <a:t>n</a:t>
            </a:r>
            <a:r>
              <a:rPr dirty="0" spc="-204"/>
              <a:t>i</a:t>
            </a:r>
            <a:r>
              <a:rPr dirty="0" spc="-125"/>
              <a:t>t</a:t>
            </a:r>
            <a:r>
              <a:rPr dirty="0" spc="120"/>
              <a:t>o</a:t>
            </a:r>
            <a:r>
              <a:rPr dirty="0" spc="-175"/>
              <a:t>r</a:t>
            </a:r>
            <a:r>
              <a:rPr dirty="0" spc="-204"/>
              <a:t>i</a:t>
            </a:r>
            <a:r>
              <a:rPr dirty="0"/>
              <a:t>n</a:t>
            </a:r>
            <a:r>
              <a:rPr dirty="0" spc="114"/>
              <a:t>g</a:t>
            </a:r>
            <a:r>
              <a:rPr dirty="0" spc="-240"/>
              <a:t> </a:t>
            </a:r>
            <a:r>
              <a:rPr dirty="0" spc="-85"/>
              <a:t>a</a:t>
            </a:r>
            <a:r>
              <a:rPr dirty="0" spc="-60"/>
              <a:t>pp</a:t>
            </a:r>
            <a:r>
              <a:rPr dirty="0" spc="-225"/>
              <a:t>r</a:t>
            </a:r>
            <a:r>
              <a:rPr dirty="0" spc="120"/>
              <a:t>o</a:t>
            </a:r>
            <a:r>
              <a:rPr dirty="0" spc="-85"/>
              <a:t>a</a:t>
            </a:r>
            <a:r>
              <a:rPr dirty="0" spc="-195"/>
              <a:t>c</a:t>
            </a:r>
            <a:r>
              <a:rPr dirty="0" spc="-5"/>
              <a:t>h</a:t>
            </a:r>
            <a:r>
              <a:rPr dirty="0" spc="-240"/>
              <a:t> </a:t>
            </a:r>
            <a:r>
              <a:rPr dirty="0" spc="-204"/>
              <a:t>i</a:t>
            </a:r>
            <a:r>
              <a:rPr dirty="0" spc="40"/>
              <a:t>s</a:t>
            </a:r>
            <a:r>
              <a:rPr dirty="0" spc="-240"/>
              <a:t> </a:t>
            </a:r>
            <a:r>
              <a:rPr dirty="0" spc="-135"/>
              <a:t>e</a:t>
            </a:r>
            <a:r>
              <a:rPr dirty="0" spc="40"/>
              <a:t>ss</a:t>
            </a:r>
            <a:r>
              <a:rPr dirty="0" spc="-135"/>
              <a:t>e</a:t>
            </a:r>
            <a:r>
              <a:rPr dirty="0"/>
              <a:t>n</a:t>
            </a:r>
            <a:r>
              <a:rPr dirty="0" spc="-110"/>
              <a:t>t</a:t>
            </a:r>
            <a:r>
              <a:rPr dirty="0" spc="-204"/>
              <a:t>i</a:t>
            </a:r>
            <a:r>
              <a:rPr dirty="0" spc="-85"/>
              <a:t>a</a:t>
            </a:r>
            <a:r>
              <a:rPr dirty="0" spc="-235"/>
              <a:t>l</a:t>
            </a:r>
            <a:r>
              <a:rPr dirty="0" spc="-240"/>
              <a:t> </a:t>
            </a:r>
            <a:r>
              <a:rPr dirty="0" spc="-130"/>
              <a:t>f</a:t>
            </a:r>
            <a:r>
              <a:rPr dirty="0" spc="120"/>
              <a:t>o</a:t>
            </a:r>
            <a:r>
              <a:rPr dirty="0" spc="-145"/>
              <a:t>r  </a:t>
            </a:r>
            <a:r>
              <a:rPr dirty="0" spc="-85"/>
              <a:t>a</a:t>
            </a:r>
            <a:r>
              <a:rPr dirty="0" spc="40"/>
              <a:t>ss</a:t>
            </a:r>
            <a:r>
              <a:rPr dirty="0" spc="-135"/>
              <a:t>e</a:t>
            </a:r>
            <a:r>
              <a:rPr dirty="0" spc="40"/>
              <a:t>ss</a:t>
            </a:r>
            <a:r>
              <a:rPr dirty="0" spc="-204"/>
              <a:t>i</a:t>
            </a:r>
            <a:r>
              <a:rPr dirty="0"/>
              <a:t>n</a:t>
            </a:r>
            <a:r>
              <a:rPr dirty="0" spc="114"/>
              <a:t>g</a:t>
            </a:r>
            <a:r>
              <a:rPr dirty="0" spc="-240"/>
              <a:t> </a:t>
            </a:r>
            <a:r>
              <a:rPr dirty="0" spc="-110"/>
              <a:t>t</a:t>
            </a:r>
            <a:r>
              <a:rPr dirty="0" spc="-5"/>
              <a:t>h</a:t>
            </a:r>
            <a:r>
              <a:rPr dirty="0" spc="-135"/>
              <a:t>e</a:t>
            </a:r>
            <a:r>
              <a:rPr dirty="0" spc="-240"/>
              <a:t> </a:t>
            </a:r>
            <a:r>
              <a:rPr dirty="0" spc="-204"/>
              <a:t>i</a:t>
            </a:r>
            <a:r>
              <a:rPr dirty="0" spc="-15"/>
              <a:t>m</a:t>
            </a:r>
            <a:r>
              <a:rPr dirty="0" spc="-60"/>
              <a:t>p</a:t>
            </a:r>
            <a:r>
              <a:rPr dirty="0" spc="-85"/>
              <a:t>a</a:t>
            </a:r>
            <a:r>
              <a:rPr dirty="0" spc="-195"/>
              <a:t>c</a:t>
            </a:r>
            <a:r>
              <a:rPr dirty="0" spc="-110"/>
              <a:t>t</a:t>
            </a:r>
            <a:r>
              <a:rPr dirty="0" spc="-240"/>
              <a:t> </a:t>
            </a:r>
            <a:r>
              <a:rPr dirty="0" spc="100"/>
              <a:t>o</a:t>
            </a:r>
            <a:r>
              <a:rPr dirty="0" spc="-100"/>
              <a:t>f</a:t>
            </a:r>
            <a:r>
              <a:rPr dirty="0" spc="-240"/>
              <a:t> </a:t>
            </a:r>
            <a:r>
              <a:rPr dirty="0"/>
              <a:t>n</a:t>
            </a:r>
            <a:r>
              <a:rPr dirty="0" spc="120"/>
              <a:t>o</a:t>
            </a:r>
            <a:r>
              <a:rPr dirty="0" spc="-204"/>
              <a:t>i</a:t>
            </a:r>
            <a:r>
              <a:rPr dirty="0" spc="40"/>
              <a:t>s</a:t>
            </a:r>
            <a:r>
              <a:rPr dirty="0" spc="-135"/>
              <a:t>e</a:t>
            </a:r>
            <a:r>
              <a:rPr dirty="0" spc="-240"/>
              <a:t> </a:t>
            </a:r>
            <a:r>
              <a:rPr dirty="0" spc="-60"/>
              <a:t>p</a:t>
            </a:r>
            <a:r>
              <a:rPr dirty="0" spc="120"/>
              <a:t>o</a:t>
            </a:r>
            <a:r>
              <a:rPr dirty="0" spc="-235"/>
              <a:t>ll</a:t>
            </a:r>
            <a:r>
              <a:rPr dirty="0" spc="-70"/>
              <a:t>u</a:t>
            </a:r>
            <a:r>
              <a:rPr dirty="0" spc="-110"/>
              <a:t>t</a:t>
            </a:r>
            <a:r>
              <a:rPr dirty="0" spc="-204"/>
              <a:t>i</a:t>
            </a:r>
            <a:r>
              <a:rPr dirty="0" spc="120"/>
              <a:t>o</a:t>
            </a:r>
            <a:r>
              <a:rPr dirty="0"/>
              <a:t>n</a:t>
            </a:r>
            <a:r>
              <a:rPr dirty="0" spc="-480"/>
              <a:t>.</a:t>
            </a:r>
            <a:r>
              <a:rPr dirty="0" spc="-240"/>
              <a:t> </a:t>
            </a:r>
            <a:r>
              <a:rPr dirty="0" spc="465"/>
              <a:t>M</a:t>
            </a:r>
            <a:r>
              <a:rPr dirty="0" spc="120"/>
              <a:t>o</a:t>
            </a:r>
            <a:r>
              <a:rPr dirty="0"/>
              <a:t>n</a:t>
            </a:r>
            <a:r>
              <a:rPr dirty="0" spc="-204"/>
              <a:t>i</a:t>
            </a:r>
            <a:r>
              <a:rPr dirty="0" spc="-125"/>
              <a:t>t</a:t>
            </a:r>
            <a:r>
              <a:rPr dirty="0" spc="120"/>
              <a:t>o</a:t>
            </a:r>
            <a:r>
              <a:rPr dirty="0" spc="-175"/>
              <a:t>r</a:t>
            </a:r>
            <a:r>
              <a:rPr dirty="0" spc="-204"/>
              <a:t>i</a:t>
            </a:r>
            <a:r>
              <a:rPr dirty="0"/>
              <a:t>n</a:t>
            </a:r>
            <a:r>
              <a:rPr dirty="0" spc="85"/>
              <a:t>g  </a:t>
            </a:r>
            <a:r>
              <a:rPr dirty="0" spc="-130"/>
              <a:t>equipment,</a:t>
            </a:r>
            <a:r>
              <a:rPr dirty="0" spc="-240"/>
              <a:t> </a:t>
            </a:r>
            <a:r>
              <a:rPr dirty="0" spc="-85"/>
              <a:t>data</a:t>
            </a:r>
            <a:r>
              <a:rPr dirty="0" spc="-240"/>
              <a:t> </a:t>
            </a:r>
            <a:r>
              <a:rPr dirty="0" spc="-114"/>
              <a:t>analysis,</a:t>
            </a:r>
            <a:r>
              <a:rPr dirty="0" spc="-240"/>
              <a:t> </a:t>
            </a:r>
            <a:r>
              <a:rPr dirty="0" spc="-50"/>
              <a:t>and</a:t>
            </a:r>
            <a:r>
              <a:rPr dirty="0" spc="-240"/>
              <a:t> </a:t>
            </a:r>
            <a:r>
              <a:rPr dirty="0" spc="-35"/>
              <a:t>noise</a:t>
            </a:r>
            <a:r>
              <a:rPr dirty="0" spc="-240"/>
              <a:t> </a:t>
            </a:r>
            <a:r>
              <a:rPr dirty="0" spc="-95"/>
              <a:t>reduction</a:t>
            </a:r>
            <a:r>
              <a:rPr dirty="0" spc="-240"/>
              <a:t> </a:t>
            </a:r>
            <a:r>
              <a:rPr dirty="0" spc="-80"/>
              <a:t>strategies </a:t>
            </a:r>
            <a:r>
              <a:rPr dirty="0" spc="-980"/>
              <a:t> </a:t>
            </a:r>
            <a:r>
              <a:rPr dirty="0" spc="-85"/>
              <a:t>a</a:t>
            </a:r>
            <a:r>
              <a:rPr dirty="0" spc="-225"/>
              <a:t>r</a:t>
            </a:r>
            <a:r>
              <a:rPr dirty="0" spc="-135"/>
              <a:t>e</a:t>
            </a:r>
            <a:r>
              <a:rPr dirty="0" spc="-240"/>
              <a:t> </a:t>
            </a:r>
            <a:r>
              <a:rPr dirty="0" spc="-85"/>
              <a:t>a</a:t>
            </a:r>
            <a:r>
              <a:rPr dirty="0" spc="-235"/>
              <a:t>ll</a:t>
            </a:r>
            <a:r>
              <a:rPr dirty="0" spc="-240"/>
              <a:t> </a:t>
            </a:r>
            <a:r>
              <a:rPr dirty="0" spc="-204"/>
              <a:t>i</a:t>
            </a:r>
            <a:r>
              <a:rPr dirty="0" spc="-15"/>
              <a:t>m</a:t>
            </a:r>
            <a:r>
              <a:rPr dirty="0" spc="-60"/>
              <a:t>p</a:t>
            </a:r>
            <a:r>
              <a:rPr dirty="0" spc="120"/>
              <a:t>o</a:t>
            </a:r>
            <a:r>
              <a:rPr dirty="0" spc="-175"/>
              <a:t>r</a:t>
            </a:r>
            <a:r>
              <a:rPr dirty="0" spc="-110"/>
              <a:t>t</a:t>
            </a:r>
            <a:r>
              <a:rPr dirty="0" spc="-85"/>
              <a:t>a</a:t>
            </a:r>
            <a:r>
              <a:rPr dirty="0"/>
              <a:t>n</a:t>
            </a:r>
            <a:r>
              <a:rPr dirty="0" spc="-110"/>
              <a:t>t</a:t>
            </a:r>
            <a:r>
              <a:rPr dirty="0" spc="-240"/>
              <a:t> </a:t>
            </a:r>
            <a:r>
              <a:rPr dirty="0" spc="-235"/>
              <a:t>c</a:t>
            </a:r>
            <a:r>
              <a:rPr dirty="0" spc="120"/>
              <a:t>o</a:t>
            </a:r>
            <a:r>
              <a:rPr dirty="0" spc="-15"/>
              <a:t>m</a:t>
            </a:r>
            <a:r>
              <a:rPr dirty="0" spc="-60"/>
              <a:t>p</a:t>
            </a:r>
            <a:r>
              <a:rPr dirty="0" spc="120"/>
              <a:t>o</a:t>
            </a:r>
            <a:r>
              <a:rPr dirty="0"/>
              <a:t>n</a:t>
            </a:r>
            <a:r>
              <a:rPr dirty="0" spc="-135"/>
              <a:t>e</a:t>
            </a:r>
            <a:r>
              <a:rPr dirty="0"/>
              <a:t>n</a:t>
            </a:r>
            <a:r>
              <a:rPr dirty="0" spc="-110"/>
              <a:t>t</a:t>
            </a:r>
            <a:r>
              <a:rPr dirty="0" spc="40"/>
              <a:t>s</a:t>
            </a:r>
            <a:r>
              <a:rPr dirty="0" spc="-240"/>
              <a:t> </a:t>
            </a:r>
            <a:r>
              <a:rPr dirty="0" spc="100"/>
              <a:t>o</a:t>
            </a:r>
            <a:r>
              <a:rPr dirty="0" spc="-100"/>
              <a:t>f</a:t>
            </a:r>
            <a:r>
              <a:rPr dirty="0" spc="-240"/>
              <a:t> </a:t>
            </a:r>
            <a:r>
              <a:rPr dirty="0" spc="-110"/>
              <a:t>t</a:t>
            </a:r>
            <a:r>
              <a:rPr dirty="0" spc="-5"/>
              <a:t>h</a:t>
            </a:r>
            <a:r>
              <a:rPr dirty="0" spc="-204"/>
              <a:t>i</a:t>
            </a:r>
            <a:r>
              <a:rPr dirty="0" spc="40"/>
              <a:t>s</a:t>
            </a:r>
            <a:r>
              <a:rPr dirty="0" spc="-240"/>
              <a:t> </a:t>
            </a:r>
            <a:r>
              <a:rPr dirty="0" spc="-85"/>
              <a:t>a</a:t>
            </a:r>
            <a:r>
              <a:rPr dirty="0" spc="-60"/>
              <a:t>pp</a:t>
            </a:r>
            <a:r>
              <a:rPr dirty="0" spc="-225"/>
              <a:t>r</a:t>
            </a:r>
            <a:r>
              <a:rPr dirty="0" spc="120"/>
              <a:t>o</a:t>
            </a:r>
            <a:r>
              <a:rPr dirty="0" spc="-85"/>
              <a:t>a</a:t>
            </a:r>
            <a:r>
              <a:rPr dirty="0" spc="-195"/>
              <a:t>c</a:t>
            </a:r>
            <a:r>
              <a:rPr dirty="0" spc="-5"/>
              <a:t>h</a:t>
            </a:r>
            <a:r>
              <a:rPr dirty="0" spc="-480"/>
              <a:t>.</a:t>
            </a:r>
            <a:r>
              <a:rPr dirty="0" spc="-240"/>
              <a:t> </a:t>
            </a:r>
            <a:r>
              <a:rPr dirty="0" spc="-5"/>
              <a:t>B</a:t>
            </a:r>
            <a:r>
              <a:rPr dirty="0" spc="5"/>
              <a:t>y  </a:t>
            </a:r>
            <a:r>
              <a:rPr dirty="0" spc="-204"/>
              <a:t>i</a:t>
            </a:r>
            <a:r>
              <a:rPr dirty="0" spc="-15"/>
              <a:t>m</a:t>
            </a:r>
            <a:r>
              <a:rPr dirty="0" spc="-60"/>
              <a:t>p</a:t>
            </a:r>
            <a:r>
              <a:rPr dirty="0" spc="-235"/>
              <a:t>l</a:t>
            </a:r>
            <a:r>
              <a:rPr dirty="0" spc="-135"/>
              <a:t>e</a:t>
            </a:r>
            <a:r>
              <a:rPr dirty="0" spc="-15"/>
              <a:t>m</a:t>
            </a:r>
            <a:r>
              <a:rPr dirty="0" spc="-135"/>
              <a:t>e</a:t>
            </a:r>
            <a:r>
              <a:rPr dirty="0"/>
              <a:t>n</a:t>
            </a:r>
            <a:r>
              <a:rPr dirty="0" spc="-110"/>
              <a:t>t</a:t>
            </a:r>
            <a:r>
              <a:rPr dirty="0" spc="-204"/>
              <a:t>i</a:t>
            </a:r>
            <a:r>
              <a:rPr dirty="0"/>
              <a:t>n</a:t>
            </a:r>
            <a:r>
              <a:rPr dirty="0" spc="114"/>
              <a:t>g</a:t>
            </a:r>
            <a:r>
              <a:rPr dirty="0" spc="-240"/>
              <a:t> </a:t>
            </a:r>
            <a:r>
              <a:rPr dirty="0" spc="-110"/>
              <a:t>t</a:t>
            </a:r>
            <a:r>
              <a:rPr dirty="0" spc="-5"/>
              <a:t>h</a:t>
            </a:r>
            <a:r>
              <a:rPr dirty="0" spc="-135"/>
              <a:t>e</a:t>
            </a:r>
            <a:r>
              <a:rPr dirty="0" spc="40"/>
              <a:t>s</a:t>
            </a:r>
            <a:r>
              <a:rPr dirty="0" spc="-135"/>
              <a:t>e</a:t>
            </a:r>
            <a:r>
              <a:rPr dirty="0" spc="-240"/>
              <a:t> </a:t>
            </a:r>
            <a:r>
              <a:rPr dirty="0" spc="40"/>
              <a:t>s</a:t>
            </a:r>
            <a:r>
              <a:rPr dirty="0" spc="-110"/>
              <a:t>t</a:t>
            </a:r>
            <a:r>
              <a:rPr dirty="0" spc="-200"/>
              <a:t>r</a:t>
            </a:r>
            <a:r>
              <a:rPr dirty="0" spc="-85"/>
              <a:t>a</a:t>
            </a:r>
            <a:r>
              <a:rPr dirty="0" spc="-125"/>
              <a:t>t</a:t>
            </a:r>
            <a:r>
              <a:rPr dirty="0" spc="-135"/>
              <a:t>e</a:t>
            </a:r>
            <a:r>
              <a:rPr dirty="0" spc="114"/>
              <a:t>g</a:t>
            </a:r>
            <a:r>
              <a:rPr dirty="0" spc="-204"/>
              <a:t>i</a:t>
            </a:r>
            <a:r>
              <a:rPr dirty="0" spc="-135"/>
              <a:t>e</a:t>
            </a:r>
            <a:r>
              <a:rPr dirty="0" spc="40"/>
              <a:t>s</a:t>
            </a:r>
            <a:r>
              <a:rPr dirty="0" spc="-520"/>
              <a:t>,</a:t>
            </a:r>
            <a:r>
              <a:rPr dirty="0" spc="-240"/>
              <a:t> </a:t>
            </a:r>
            <a:r>
              <a:rPr dirty="0" spc="15"/>
              <a:t>w</a:t>
            </a:r>
            <a:r>
              <a:rPr dirty="0" spc="-135"/>
              <a:t>e</a:t>
            </a:r>
            <a:r>
              <a:rPr dirty="0" spc="-240"/>
              <a:t> </a:t>
            </a:r>
            <a:r>
              <a:rPr dirty="0" spc="-210"/>
              <a:t>c</a:t>
            </a:r>
            <a:r>
              <a:rPr dirty="0" spc="-85"/>
              <a:t>a</a:t>
            </a:r>
            <a:r>
              <a:rPr dirty="0"/>
              <a:t>n</a:t>
            </a:r>
            <a:r>
              <a:rPr dirty="0" spc="-240"/>
              <a:t> </a:t>
            </a:r>
            <a:r>
              <a:rPr dirty="0" spc="-225"/>
              <a:t>r</a:t>
            </a:r>
            <a:r>
              <a:rPr dirty="0" spc="-135"/>
              <a:t>e</a:t>
            </a:r>
            <a:r>
              <a:rPr dirty="0" spc="-60"/>
              <a:t>d</a:t>
            </a:r>
            <a:r>
              <a:rPr dirty="0" spc="-70"/>
              <a:t>u</a:t>
            </a:r>
            <a:r>
              <a:rPr dirty="0" spc="-235"/>
              <a:t>c</a:t>
            </a:r>
            <a:r>
              <a:rPr dirty="0" spc="-135"/>
              <a:t>e</a:t>
            </a:r>
            <a:r>
              <a:rPr dirty="0" spc="-240"/>
              <a:t> </a:t>
            </a:r>
            <a:r>
              <a:rPr dirty="0" spc="-110"/>
              <a:t>t</a:t>
            </a:r>
            <a:r>
              <a:rPr dirty="0" spc="-5"/>
              <a:t>h</a:t>
            </a:r>
            <a:r>
              <a:rPr dirty="0" spc="-95"/>
              <a:t>e  </a:t>
            </a:r>
            <a:r>
              <a:rPr dirty="0" spc="-95"/>
              <a:t>harmful</a:t>
            </a:r>
            <a:r>
              <a:rPr dirty="0" spc="-240"/>
              <a:t> </a:t>
            </a:r>
            <a:r>
              <a:rPr dirty="0" spc="-110"/>
              <a:t>effects</a:t>
            </a:r>
            <a:r>
              <a:rPr dirty="0" spc="-240"/>
              <a:t> </a:t>
            </a:r>
            <a:r>
              <a:rPr dirty="0"/>
              <a:t>of</a:t>
            </a:r>
            <a:r>
              <a:rPr dirty="0" spc="-235"/>
              <a:t> </a:t>
            </a:r>
            <a:r>
              <a:rPr dirty="0" spc="-35"/>
              <a:t>noise</a:t>
            </a:r>
            <a:r>
              <a:rPr dirty="0" spc="-240"/>
              <a:t> </a:t>
            </a:r>
            <a:r>
              <a:rPr dirty="0" spc="-75"/>
              <a:t>pollution</a:t>
            </a:r>
            <a:r>
              <a:rPr dirty="0" spc="-240"/>
              <a:t> </a:t>
            </a:r>
            <a:r>
              <a:rPr dirty="0" spc="60"/>
              <a:t>on</a:t>
            </a:r>
            <a:r>
              <a:rPr dirty="0" spc="-235"/>
              <a:t> </a:t>
            </a:r>
            <a:r>
              <a:rPr dirty="0" spc="-35"/>
              <a:t>human</a:t>
            </a:r>
            <a:r>
              <a:rPr dirty="0" spc="-240"/>
              <a:t> </a:t>
            </a:r>
            <a:r>
              <a:rPr dirty="0" spc="-95"/>
              <a:t>health</a:t>
            </a:r>
            <a:r>
              <a:rPr dirty="0" spc="-240"/>
              <a:t> </a:t>
            </a:r>
            <a:r>
              <a:rPr dirty="0" spc="-50"/>
              <a:t>and </a:t>
            </a:r>
            <a:r>
              <a:rPr dirty="0" spc="-45"/>
              <a:t> </a:t>
            </a:r>
            <a:r>
              <a:rPr dirty="0" spc="-110"/>
              <a:t>t</a:t>
            </a:r>
            <a:r>
              <a:rPr dirty="0" spc="-5"/>
              <a:t>h</a:t>
            </a:r>
            <a:r>
              <a:rPr dirty="0" spc="-135"/>
              <a:t>e</a:t>
            </a:r>
            <a:r>
              <a:rPr dirty="0" spc="-240"/>
              <a:t> </a:t>
            </a:r>
            <a:r>
              <a:rPr dirty="0" spc="-135"/>
              <a:t>e</a:t>
            </a:r>
            <a:r>
              <a:rPr dirty="0"/>
              <a:t>n</a:t>
            </a:r>
            <a:r>
              <a:rPr dirty="0" spc="-5"/>
              <a:t>v</a:t>
            </a:r>
            <a:r>
              <a:rPr dirty="0" spc="-204"/>
              <a:t>i</a:t>
            </a:r>
            <a:r>
              <a:rPr dirty="0" spc="-225"/>
              <a:t>r</a:t>
            </a:r>
            <a:r>
              <a:rPr dirty="0" spc="120"/>
              <a:t>o</a:t>
            </a:r>
            <a:r>
              <a:rPr dirty="0"/>
              <a:t>n</a:t>
            </a:r>
            <a:r>
              <a:rPr dirty="0" spc="-15"/>
              <a:t>m</a:t>
            </a:r>
            <a:r>
              <a:rPr dirty="0" spc="-135"/>
              <a:t>e</a:t>
            </a:r>
            <a:r>
              <a:rPr dirty="0"/>
              <a:t>n</a:t>
            </a:r>
            <a:r>
              <a:rPr dirty="0" spc="-110"/>
              <a:t>t</a:t>
            </a:r>
            <a:r>
              <a:rPr dirty="0" spc="-480"/>
              <a:t>.</a:t>
            </a:r>
          </a:p>
        </p:txBody>
      </p:sp>
      <p:sp>
        <p:nvSpPr>
          <p:cNvPr id="1048641" name="object 12"/>
          <p:cNvSpPr txBox="1">
            <a:spLocks noGrp="1"/>
          </p:cNvSpPr>
          <p:nvPr>
            <p:ph type="title"/>
          </p:nvPr>
        </p:nvSpPr>
        <p:spPr>
          <a:xfrm>
            <a:off x="7180089" y="2246606"/>
            <a:ext cx="3239770" cy="7651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150" spc="-50"/>
              <a:t>Conclusion</a:t>
            </a:r>
            <a:endParaRPr sz="5150"/>
          </a:p>
        </p:txBody>
      </p:sp>
      <p:sp>
        <p:nvSpPr>
          <p:cNvPr id="1048642" name="object 13"/>
          <p:cNvSpPr/>
          <p:nvPr/>
        </p:nvSpPr>
        <p:spPr>
          <a:xfrm>
            <a:off x="7179471" y="3829781"/>
            <a:ext cx="3914775" cy="95250"/>
          </a:xfrm>
          <a:custGeom>
            <a:avLst/>
            <a:ahLst/>
            <a:rect l="l" t="t" r="r" b="b"/>
            <a:pathLst>
              <a:path w="3914775" h="95250">
                <a:moveTo>
                  <a:pt x="3914774" y="95249"/>
                </a:moveTo>
                <a:lnTo>
                  <a:pt x="0" y="95249"/>
                </a:lnTo>
                <a:lnTo>
                  <a:pt x="0" y="0"/>
                </a:lnTo>
                <a:lnTo>
                  <a:pt x="3914774" y="0"/>
                </a:lnTo>
                <a:lnTo>
                  <a:pt x="39147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CPH2139</dc:creator>
  <dcterms:created xsi:type="dcterms:W3CDTF">2023-09-28T15:16:35Z</dcterms:created>
  <dcterms:modified xsi:type="dcterms:W3CDTF">2023-09-29T02:18:47Z</dcterms:modified>
</cp:coreProperties>
</file>