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455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0845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7264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760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3278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9357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084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7751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863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357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0897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50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342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659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102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3396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130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2613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908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322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771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2406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1194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02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97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4977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0401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PAVITHRA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312206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236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APOLLO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4761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7457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1554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33641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6961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630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807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7412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354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2555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2599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951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3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2024-09-11T02:41:15Z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