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9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Quantico"/>
      <p:regular r:id="rId29"/>
      <p:bold r:id="rId30"/>
      <p:italic r:id="rId31"/>
      <p:boldItalic r:id="rId32"/>
    </p:embeddedFont>
    <p:embeddedFont>
      <p:font typeface="Lato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Quantic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Quantico-italic.fntdata"/><Relationship Id="rId30" Type="http://schemas.openxmlformats.org/officeDocument/2006/relationships/font" Target="fonts/Quantico-bold.fntdata"/><Relationship Id="rId11" Type="http://schemas.openxmlformats.org/officeDocument/2006/relationships/slide" Target="slides/slide6.xml"/><Relationship Id="rId33" Type="http://schemas.openxmlformats.org/officeDocument/2006/relationships/font" Target="fonts/Lato-regular.fntdata"/><Relationship Id="rId10" Type="http://schemas.openxmlformats.org/officeDocument/2006/relationships/slide" Target="slides/slide5.xml"/><Relationship Id="rId32" Type="http://schemas.openxmlformats.org/officeDocument/2006/relationships/font" Target="fonts/Quantico-boldItalic.fntdata"/><Relationship Id="rId13" Type="http://schemas.openxmlformats.org/officeDocument/2006/relationships/slide" Target="slides/slide8.xml"/><Relationship Id="rId35" Type="http://schemas.openxmlformats.org/officeDocument/2006/relationships/font" Target="fonts/Lato-italic.fntdata"/><Relationship Id="rId12" Type="http://schemas.openxmlformats.org/officeDocument/2006/relationships/slide" Target="slides/slide7.xml"/><Relationship Id="rId34" Type="http://schemas.openxmlformats.org/officeDocument/2006/relationships/font" Target="fonts/Lato-bold.fntdata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36" Type="http://schemas.openxmlformats.org/officeDocument/2006/relationships/font" Target="fonts/Lato-boldItalic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36f0ce4fb1e_0_6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36f0ce4fb1e_0_6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36f0ce4fb1e_0_6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36f0ce4fb1e_0_6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36f0ce4fb1e_0_6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1" name="Google Shape;541;g36f0ce4fb1e_0_6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g36f0ce4fb1e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8" name="Google Shape;558;g36f0ce4fb1e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7" name="Shape 5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8" name="Google Shape;568;g36f0ce4fb1e_0_6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9" name="Google Shape;569;g36f0ce4fb1e_0_6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g36f0ce4fb1e_0_6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0" name="Google Shape;580;g36f0ce4fb1e_0_6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36f0ce4fb1e_0_7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36f0ce4fb1e_0_7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0" name="Shape 6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g36f0ce4fb1e_0_7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2" name="Google Shape;602;g36f0ce4fb1e_0_7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g36f0ce4fb1e_0_7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3" name="Google Shape;613;g36f0ce4fb1e_0_7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g36f0ce4fb1e_0_7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4" name="Google Shape;624;g36f0ce4fb1e_0_7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g36f0ce4fb1e_0_7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5" name="Google Shape;635;g36f0ce4fb1e_0_7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36f0ce4fb1e_0_6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8" name="Google Shape;438;g36f0ce4fb1e_0_6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36f0ce4fb1e_0_7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36f0ce4fb1e_0_7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g36f0ce4fb1e_0_7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7" name="Google Shape;657;g36f0ce4fb1e_0_7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36f0ce4fb1e_0_7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36f0ce4fb1e_0_7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7" name="Shape 6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8" name="Google Shape;678;g36f0ce4fb1e_0_5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9" name="Google Shape;679;g36f0ce4fb1e_0_5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36f0ce4fb1e_0_6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36f0ce4fb1e_0_6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36f0ce4fb1e_0_6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36f0ce4fb1e_0_6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36f0ce4fb1e_0_10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36f0ce4fb1e_0_10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2" name="Shape 4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3" name="Google Shape;483;g36f0ce4fb1e_0_1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4" name="Google Shape;484;g36f0ce4fb1e_0_1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36f0ce4fb1e_0_6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36f0ce4fb1e_0_6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g36f0ce4fb1e_0_10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4" name="Google Shape;504;g36f0ce4fb1e_0_10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g36f0ce4fb1e_0_1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2" name="Google Shape;522;g36f0ce4fb1e_0_1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jp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BLANK_16_1_1">
    <p:bg>
      <p:bgPr>
        <a:solidFill>
          <a:schemeClr val="lt2"/>
        </a:solidFill>
      </p:bgPr>
    </p:bg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0" y="0"/>
            <a:ext cx="5440200" cy="514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0" name="Google Shape;10;p2"/>
          <p:cNvSpPr/>
          <p:nvPr/>
        </p:nvSpPr>
        <p:spPr>
          <a:xfrm>
            <a:off x="5440200" y="555250"/>
            <a:ext cx="3703800" cy="458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" name="Google Shape;11;p2"/>
          <p:cNvSpPr/>
          <p:nvPr/>
        </p:nvSpPr>
        <p:spPr>
          <a:xfrm>
            <a:off x="636875" y="563400"/>
            <a:ext cx="4803000" cy="4588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2" name="Google Shape;12;p2"/>
          <p:cNvSpPr txBox="1"/>
          <p:nvPr>
            <p:ph type="title"/>
          </p:nvPr>
        </p:nvSpPr>
        <p:spPr>
          <a:xfrm>
            <a:off x="876900" y="874250"/>
            <a:ext cx="4387500" cy="263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7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958450" y="4298625"/>
            <a:ext cx="2008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BLANK_1_1_1_1_1_1_1_1_1_1_1_1_1_1_1_1_1">
    <p:bg>
      <p:bgPr>
        <a:solidFill>
          <a:schemeClr val="accent5"/>
        </a:solidFill>
      </p:bgPr>
    </p:bg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1"/>
          <p:cNvSpPr/>
          <p:nvPr/>
        </p:nvSpPr>
        <p:spPr>
          <a:xfrm>
            <a:off x="696050" y="619550"/>
            <a:ext cx="84480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1" name="Google Shape;91;p11"/>
          <p:cNvSpPr/>
          <p:nvPr/>
        </p:nvSpPr>
        <p:spPr>
          <a:xfrm>
            <a:off x="4930700" y="619550"/>
            <a:ext cx="4213200" cy="45252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92" name="Google Shape;92;p11"/>
          <p:cNvSpPr/>
          <p:nvPr>
            <p:ph idx="2" type="pic"/>
          </p:nvPr>
        </p:nvSpPr>
        <p:spPr>
          <a:xfrm flipH="1">
            <a:off x="4930693" y="61955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3" name="Google Shape;93;p11"/>
          <p:cNvSpPr txBox="1"/>
          <p:nvPr>
            <p:ph type="title"/>
          </p:nvPr>
        </p:nvSpPr>
        <p:spPr>
          <a:xfrm>
            <a:off x="929475" y="914400"/>
            <a:ext cx="3633000" cy="1077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55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94" name="Google Shape;94;p11"/>
          <p:cNvSpPr/>
          <p:nvPr>
            <p:ph idx="3" type="pic"/>
          </p:nvPr>
        </p:nvSpPr>
        <p:spPr>
          <a:xfrm flipH="1">
            <a:off x="696043" y="2125400"/>
            <a:ext cx="21291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5" name="Google Shape;95;p11"/>
          <p:cNvSpPr/>
          <p:nvPr>
            <p:ph idx="4" type="pic"/>
          </p:nvPr>
        </p:nvSpPr>
        <p:spPr>
          <a:xfrm flipH="1">
            <a:off x="4930693" y="3635300"/>
            <a:ext cx="2100300" cy="15135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96" name="Google Shape;96;p11"/>
          <p:cNvSpPr txBox="1"/>
          <p:nvPr>
            <p:ph idx="5" type="title"/>
          </p:nvPr>
        </p:nvSpPr>
        <p:spPr>
          <a:xfrm>
            <a:off x="7243093" y="85154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7" name="Google Shape;97;p11"/>
          <p:cNvSpPr txBox="1"/>
          <p:nvPr>
            <p:ph idx="6" type="title"/>
          </p:nvPr>
        </p:nvSpPr>
        <p:spPr>
          <a:xfrm>
            <a:off x="3257860" y="2361757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8" name="Google Shape;98;p11"/>
          <p:cNvSpPr txBox="1"/>
          <p:nvPr>
            <p:ph idx="7" type="title"/>
          </p:nvPr>
        </p:nvSpPr>
        <p:spPr>
          <a:xfrm>
            <a:off x="7229582" y="3878226"/>
            <a:ext cx="1696500" cy="26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b="1"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99" name="Google Shape;99;p11"/>
          <p:cNvSpPr txBox="1"/>
          <p:nvPr>
            <p:ph idx="1" type="body"/>
          </p:nvPr>
        </p:nvSpPr>
        <p:spPr>
          <a:xfrm>
            <a:off x="3257120" y="2663823"/>
            <a:ext cx="15789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0" name="Google Shape;100;p11"/>
          <p:cNvSpPr txBox="1"/>
          <p:nvPr>
            <p:ph idx="8" type="body"/>
          </p:nvPr>
        </p:nvSpPr>
        <p:spPr>
          <a:xfrm>
            <a:off x="7237317" y="4178575"/>
            <a:ext cx="17844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1" name="Google Shape;101;p11"/>
          <p:cNvSpPr txBox="1"/>
          <p:nvPr>
            <p:ph idx="9" type="body"/>
          </p:nvPr>
        </p:nvSpPr>
        <p:spPr>
          <a:xfrm>
            <a:off x="7246218" y="1157300"/>
            <a:ext cx="1680000" cy="83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4">
  <p:cSld name="CUSTOM_15">
    <p:bg>
      <p:bgPr>
        <a:solidFill>
          <a:schemeClr val="lt1"/>
        </a:solidFill>
      </p:bgPr>
    </p:bg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2"/>
          <p:cNvPicPr preferRelativeResize="0"/>
          <p:nvPr/>
        </p:nvPicPr>
        <p:blipFill rotWithShape="1">
          <a:blip r:embed="rId2">
            <a:alphaModFix amt="10000"/>
          </a:blip>
          <a:srcRect b="0" l="789" r="12432" t="0"/>
          <a:stretch/>
        </p:blipFill>
        <p:spPr>
          <a:xfrm>
            <a:off x="0" y="-125"/>
            <a:ext cx="6696900" cy="51435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pic>
      <p:sp>
        <p:nvSpPr>
          <p:cNvPr id="104" name="Google Shape;104;p12"/>
          <p:cNvSpPr txBox="1"/>
          <p:nvPr>
            <p:ph type="title"/>
          </p:nvPr>
        </p:nvSpPr>
        <p:spPr>
          <a:xfrm>
            <a:off x="7055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5" name="Google Shape;105;p12"/>
          <p:cNvSpPr txBox="1"/>
          <p:nvPr>
            <p:ph idx="2" type="title"/>
          </p:nvPr>
        </p:nvSpPr>
        <p:spPr>
          <a:xfrm>
            <a:off x="7055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6" name="Google Shape;106;p12"/>
          <p:cNvSpPr txBox="1"/>
          <p:nvPr>
            <p:ph idx="3" type="title"/>
          </p:nvPr>
        </p:nvSpPr>
        <p:spPr>
          <a:xfrm>
            <a:off x="34617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7" name="Google Shape;107;p12"/>
          <p:cNvSpPr txBox="1"/>
          <p:nvPr>
            <p:ph idx="4" type="title"/>
          </p:nvPr>
        </p:nvSpPr>
        <p:spPr>
          <a:xfrm>
            <a:off x="34617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8" name="Google Shape;108;p12"/>
          <p:cNvSpPr txBox="1"/>
          <p:nvPr>
            <p:ph idx="5" type="title"/>
          </p:nvPr>
        </p:nvSpPr>
        <p:spPr>
          <a:xfrm>
            <a:off x="6219150" y="39343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09" name="Google Shape;109;p12"/>
          <p:cNvSpPr txBox="1"/>
          <p:nvPr>
            <p:ph idx="6" type="title"/>
          </p:nvPr>
        </p:nvSpPr>
        <p:spPr>
          <a:xfrm>
            <a:off x="6219150" y="2635250"/>
            <a:ext cx="2247900" cy="923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10" name="Google Shape;110;p12"/>
          <p:cNvSpPr txBox="1"/>
          <p:nvPr>
            <p:ph idx="7" type="title"/>
          </p:nvPr>
        </p:nvSpPr>
        <p:spPr>
          <a:xfrm>
            <a:off x="430209" y="907725"/>
            <a:ext cx="6815400" cy="1038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700"/>
              <a:buNone/>
              <a:defRPr sz="37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b="1" sz="48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9 ">
  <p:cSld name="BLANK_1_1_1_1_1_1_1_1_1_1_1_1_1_1_1_1_1_1_1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3"/>
          <p:cNvSpPr/>
          <p:nvPr/>
        </p:nvSpPr>
        <p:spPr>
          <a:xfrm>
            <a:off x="3400700" y="0"/>
            <a:ext cx="5742900" cy="1427100"/>
          </a:xfrm>
          <a:prstGeom prst="snip1Rect">
            <a:avLst>
              <a:gd fmla="val 27405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3" name="Google Shape;113;p13"/>
          <p:cNvSpPr txBox="1"/>
          <p:nvPr>
            <p:ph idx="1" type="subTitle"/>
          </p:nvPr>
        </p:nvSpPr>
        <p:spPr>
          <a:xfrm>
            <a:off x="3718425" y="402000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4" name="Google Shape;114;p13"/>
          <p:cNvSpPr/>
          <p:nvPr/>
        </p:nvSpPr>
        <p:spPr>
          <a:xfrm>
            <a:off x="3400700" y="1427100"/>
            <a:ext cx="5742900" cy="1790400"/>
          </a:xfrm>
          <a:prstGeom prst="snip1Rect">
            <a:avLst>
              <a:gd fmla="val 23783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5" name="Google Shape;115;p13"/>
          <p:cNvSpPr/>
          <p:nvPr/>
        </p:nvSpPr>
        <p:spPr>
          <a:xfrm>
            <a:off x="3400700" y="3217500"/>
            <a:ext cx="5742900" cy="1924500"/>
          </a:xfrm>
          <a:prstGeom prst="snip1Rect">
            <a:avLst>
              <a:gd fmla="val 22192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16" name="Google Shape;116;p13"/>
          <p:cNvSpPr txBox="1"/>
          <p:nvPr>
            <p:ph idx="2" type="subTitle"/>
          </p:nvPr>
        </p:nvSpPr>
        <p:spPr>
          <a:xfrm>
            <a:off x="4249525" y="402000"/>
            <a:ext cx="43158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7" name="Google Shape;117;p13"/>
          <p:cNvSpPr txBox="1"/>
          <p:nvPr>
            <p:ph idx="3" type="subTitle"/>
          </p:nvPr>
        </p:nvSpPr>
        <p:spPr>
          <a:xfrm>
            <a:off x="3718425" y="1696338"/>
            <a:ext cx="14595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18" name="Google Shape;118;p13"/>
          <p:cNvSpPr txBox="1"/>
          <p:nvPr>
            <p:ph idx="4" type="subTitle"/>
          </p:nvPr>
        </p:nvSpPr>
        <p:spPr>
          <a:xfrm>
            <a:off x="4249525" y="1696338"/>
            <a:ext cx="18684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19" name="Google Shape;119;p13"/>
          <p:cNvSpPr txBox="1"/>
          <p:nvPr>
            <p:ph type="title"/>
          </p:nvPr>
        </p:nvSpPr>
        <p:spPr>
          <a:xfrm>
            <a:off x="556500" y="531900"/>
            <a:ext cx="27147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0" name="Google Shape;120;p13"/>
          <p:cNvSpPr/>
          <p:nvPr>
            <p:ph idx="5" type="pic"/>
          </p:nvPr>
        </p:nvSpPr>
        <p:spPr>
          <a:xfrm>
            <a:off x="75" y="2673275"/>
            <a:ext cx="3400800" cy="2471400"/>
          </a:xfrm>
          <a:prstGeom prst="snip1Rect">
            <a:avLst>
              <a:gd fmla="val 21231" name="adj"/>
            </a:avLst>
          </a:prstGeom>
          <a:noFill/>
          <a:ln>
            <a:noFill/>
          </a:ln>
        </p:spPr>
      </p:sp>
      <p:sp>
        <p:nvSpPr>
          <p:cNvPr id="121" name="Google Shape;121;p13"/>
          <p:cNvSpPr txBox="1"/>
          <p:nvPr>
            <p:ph idx="6" type="subTitle"/>
          </p:nvPr>
        </p:nvSpPr>
        <p:spPr>
          <a:xfrm>
            <a:off x="582450" y="1733025"/>
            <a:ext cx="2400600" cy="745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22" name="Google Shape;122;p13"/>
          <p:cNvSpPr txBox="1"/>
          <p:nvPr>
            <p:ph idx="7" type="subTitle"/>
          </p:nvPr>
        </p:nvSpPr>
        <p:spPr>
          <a:xfrm>
            <a:off x="3718450" y="3470325"/>
            <a:ext cx="3678300" cy="454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400"/>
              <a:buFont typeface="Quantico"/>
              <a:buNone/>
              <a:defRPr sz="1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3" name="Google Shape;123;p13"/>
          <p:cNvSpPr txBox="1"/>
          <p:nvPr>
            <p:ph idx="8" type="subTitle"/>
          </p:nvPr>
        </p:nvSpPr>
        <p:spPr>
          <a:xfrm>
            <a:off x="3724200" y="3884675"/>
            <a:ext cx="5063100" cy="103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24" name="Google Shape;124;p13"/>
          <p:cNvSpPr txBox="1"/>
          <p:nvPr>
            <p:ph idx="9" type="subTitle"/>
          </p:nvPr>
        </p:nvSpPr>
        <p:spPr>
          <a:xfrm>
            <a:off x="5999175" y="1696338"/>
            <a:ext cx="2787300" cy="1251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0">
  <p:cSld name="BLANK_1_1_1_1_1_1_1_1_1_1_1_1_1_1_1_1_1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4"/>
          <p:cNvSpPr txBox="1"/>
          <p:nvPr>
            <p:ph type="title"/>
          </p:nvPr>
        </p:nvSpPr>
        <p:spPr>
          <a:xfrm>
            <a:off x="508000" y="466750"/>
            <a:ext cx="37527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None/>
              <a:defRPr sz="2400">
                <a:solidFill>
                  <a:schemeClr val="lt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27" name="Google Shape;127;p14"/>
          <p:cNvSpPr/>
          <p:nvPr>
            <p:ph idx="2" type="pic"/>
          </p:nvPr>
        </p:nvSpPr>
        <p:spPr>
          <a:xfrm>
            <a:off x="75" y="2673275"/>
            <a:ext cx="3014400" cy="2471400"/>
          </a:xfrm>
          <a:prstGeom prst="snip1Rect">
            <a:avLst>
              <a:gd fmla="val 0" name="adj"/>
            </a:avLst>
          </a:prstGeom>
          <a:noFill/>
          <a:ln>
            <a:noFill/>
          </a:ln>
        </p:spPr>
      </p:sp>
      <p:sp>
        <p:nvSpPr>
          <p:cNvPr id="128" name="Google Shape;128;p14"/>
          <p:cNvSpPr/>
          <p:nvPr>
            <p:ph idx="3" type="pic"/>
          </p:nvPr>
        </p:nvSpPr>
        <p:spPr>
          <a:xfrm>
            <a:off x="5341625" y="-3800"/>
            <a:ext cx="3802500" cy="18993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129" name="Google Shape;129;p14"/>
          <p:cNvSpPr/>
          <p:nvPr/>
        </p:nvSpPr>
        <p:spPr>
          <a:xfrm>
            <a:off x="5341400" y="1709375"/>
            <a:ext cx="3802500" cy="3435300"/>
          </a:xfrm>
          <a:prstGeom prst="snip1Rect">
            <a:avLst>
              <a:gd fmla="val 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0" name="Google Shape;130;p14"/>
          <p:cNvSpPr/>
          <p:nvPr/>
        </p:nvSpPr>
        <p:spPr>
          <a:xfrm>
            <a:off x="3014300" y="2673275"/>
            <a:ext cx="2327100" cy="2471400"/>
          </a:xfrm>
          <a:prstGeom prst="snip1Rect">
            <a:avLst>
              <a:gd fmla="val 16667" name="adj"/>
            </a:avLst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31" name="Google Shape;131;p14"/>
          <p:cNvSpPr txBox="1"/>
          <p:nvPr>
            <p:ph idx="1" type="subTitle"/>
          </p:nvPr>
        </p:nvSpPr>
        <p:spPr>
          <a:xfrm>
            <a:off x="3364075" y="3159975"/>
            <a:ext cx="1459500" cy="1868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2" name="Google Shape;132;p14"/>
          <p:cNvSpPr txBox="1"/>
          <p:nvPr>
            <p:ph idx="4" type="subTitle"/>
          </p:nvPr>
        </p:nvSpPr>
        <p:spPr>
          <a:xfrm>
            <a:off x="5794450" y="2073450"/>
            <a:ext cx="1459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3" name="Google Shape;133;p14"/>
          <p:cNvSpPr txBox="1"/>
          <p:nvPr>
            <p:ph idx="5" type="subTitle"/>
          </p:nvPr>
        </p:nvSpPr>
        <p:spPr>
          <a:xfrm>
            <a:off x="7371675" y="2073450"/>
            <a:ext cx="1294500" cy="1642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34" name="Google Shape;134;p14"/>
          <p:cNvSpPr txBox="1"/>
          <p:nvPr>
            <p:ph idx="6" type="subTitle"/>
          </p:nvPr>
        </p:nvSpPr>
        <p:spPr>
          <a:xfrm>
            <a:off x="5794450" y="3940350"/>
            <a:ext cx="2831400" cy="917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200"/>
              <a:buFont typeface="Lato"/>
              <a:buNone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1">
  <p:cSld name="BLANK_1_1_1_1_1_1_1_1_1_1_1_1_1_1_1">
    <p:bg>
      <p:bgPr>
        <a:solidFill>
          <a:schemeClr val="lt1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5"/>
          <p:cNvSpPr txBox="1"/>
          <p:nvPr>
            <p:ph idx="1" type="subTitle"/>
          </p:nvPr>
        </p:nvSpPr>
        <p:spPr>
          <a:xfrm>
            <a:off x="455153" y="1847050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7" name="Google Shape;137;p15"/>
          <p:cNvSpPr txBox="1"/>
          <p:nvPr>
            <p:ph idx="2" type="subTitle"/>
          </p:nvPr>
        </p:nvSpPr>
        <p:spPr>
          <a:xfrm>
            <a:off x="455153" y="2961963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8" name="Google Shape;138;p15"/>
          <p:cNvSpPr txBox="1"/>
          <p:nvPr>
            <p:ph idx="3" type="subTitle"/>
          </p:nvPr>
        </p:nvSpPr>
        <p:spPr>
          <a:xfrm>
            <a:off x="455146" y="3929375"/>
            <a:ext cx="1278600" cy="410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39" name="Google Shape;139;p15"/>
          <p:cNvSpPr txBox="1"/>
          <p:nvPr>
            <p:ph idx="4" type="subTitle"/>
          </p:nvPr>
        </p:nvSpPr>
        <p:spPr>
          <a:xfrm>
            <a:off x="178107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0" name="Google Shape;140;p15"/>
          <p:cNvSpPr txBox="1"/>
          <p:nvPr>
            <p:ph idx="5" type="subTitle"/>
          </p:nvPr>
        </p:nvSpPr>
        <p:spPr>
          <a:xfrm>
            <a:off x="3596300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1" name="Google Shape;141;p15"/>
          <p:cNvSpPr txBox="1"/>
          <p:nvPr>
            <p:ph idx="6" type="subTitle"/>
          </p:nvPr>
        </p:nvSpPr>
        <p:spPr>
          <a:xfrm>
            <a:off x="5411525" y="1241375"/>
            <a:ext cx="1498800" cy="276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2" name="Google Shape;142;p15"/>
          <p:cNvSpPr txBox="1"/>
          <p:nvPr>
            <p:ph idx="7" type="subTitle"/>
          </p:nvPr>
        </p:nvSpPr>
        <p:spPr>
          <a:xfrm>
            <a:off x="7226750" y="1241375"/>
            <a:ext cx="1498800" cy="26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Quantico"/>
              <a:buNone/>
              <a:defRPr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43" name="Google Shape;143;p15"/>
          <p:cNvSpPr txBox="1"/>
          <p:nvPr>
            <p:ph idx="8" type="subTitle"/>
          </p:nvPr>
        </p:nvSpPr>
        <p:spPr>
          <a:xfrm>
            <a:off x="19796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4" name="Google Shape;144;p15"/>
          <p:cNvSpPr txBox="1"/>
          <p:nvPr>
            <p:ph idx="9" type="subTitle"/>
          </p:nvPr>
        </p:nvSpPr>
        <p:spPr>
          <a:xfrm>
            <a:off x="19796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5" name="Google Shape;145;p15"/>
          <p:cNvSpPr txBox="1"/>
          <p:nvPr>
            <p:ph idx="13" type="subTitle"/>
          </p:nvPr>
        </p:nvSpPr>
        <p:spPr>
          <a:xfrm>
            <a:off x="19796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6" name="Google Shape;146;p15"/>
          <p:cNvSpPr txBox="1"/>
          <p:nvPr>
            <p:ph idx="14" type="subTitle"/>
          </p:nvPr>
        </p:nvSpPr>
        <p:spPr>
          <a:xfrm>
            <a:off x="38059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7" name="Google Shape;147;p15"/>
          <p:cNvSpPr txBox="1"/>
          <p:nvPr>
            <p:ph idx="15" type="subTitle"/>
          </p:nvPr>
        </p:nvSpPr>
        <p:spPr>
          <a:xfrm>
            <a:off x="38059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8" name="Google Shape;148;p15"/>
          <p:cNvSpPr txBox="1"/>
          <p:nvPr>
            <p:ph idx="16" type="subTitle"/>
          </p:nvPr>
        </p:nvSpPr>
        <p:spPr>
          <a:xfrm>
            <a:off x="38059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49" name="Google Shape;149;p15"/>
          <p:cNvSpPr txBox="1"/>
          <p:nvPr>
            <p:ph idx="17" type="subTitle"/>
          </p:nvPr>
        </p:nvSpPr>
        <p:spPr>
          <a:xfrm>
            <a:off x="56322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0" name="Google Shape;150;p15"/>
          <p:cNvSpPr txBox="1"/>
          <p:nvPr>
            <p:ph idx="18" type="subTitle"/>
          </p:nvPr>
        </p:nvSpPr>
        <p:spPr>
          <a:xfrm>
            <a:off x="56322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1" name="Google Shape;151;p15"/>
          <p:cNvSpPr txBox="1"/>
          <p:nvPr>
            <p:ph idx="19" type="subTitle"/>
          </p:nvPr>
        </p:nvSpPr>
        <p:spPr>
          <a:xfrm>
            <a:off x="56322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2" name="Google Shape;152;p15"/>
          <p:cNvSpPr txBox="1"/>
          <p:nvPr>
            <p:ph idx="20" type="subTitle"/>
          </p:nvPr>
        </p:nvSpPr>
        <p:spPr>
          <a:xfrm>
            <a:off x="7458575" y="17903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3" name="Google Shape;153;p15"/>
          <p:cNvSpPr txBox="1"/>
          <p:nvPr>
            <p:ph idx="21" type="subTitle"/>
          </p:nvPr>
        </p:nvSpPr>
        <p:spPr>
          <a:xfrm>
            <a:off x="7458575" y="2883669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4" name="Google Shape;154;p15"/>
          <p:cNvSpPr txBox="1"/>
          <p:nvPr>
            <p:ph idx="22" type="subTitle"/>
          </p:nvPr>
        </p:nvSpPr>
        <p:spPr>
          <a:xfrm>
            <a:off x="7458575" y="4040075"/>
            <a:ext cx="1381200" cy="48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55" name="Google Shape;155;p15"/>
          <p:cNvSpPr txBox="1"/>
          <p:nvPr>
            <p:ph type="title"/>
          </p:nvPr>
        </p:nvSpPr>
        <p:spPr>
          <a:xfrm>
            <a:off x="452621" y="455239"/>
            <a:ext cx="6964800" cy="651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2">
  <p:cSld name="CUSTOM_14">
    <p:bg>
      <p:bgPr>
        <a:solidFill>
          <a:schemeClr val="lt1"/>
        </a:solidFill>
      </p:bgPr>
    </p:bg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6"/>
          <p:cNvSpPr txBox="1"/>
          <p:nvPr>
            <p:ph type="title"/>
          </p:nvPr>
        </p:nvSpPr>
        <p:spPr>
          <a:xfrm>
            <a:off x="966625" y="1926200"/>
            <a:ext cx="1589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8" name="Google Shape;158;p16"/>
          <p:cNvSpPr txBox="1"/>
          <p:nvPr>
            <p:ph idx="2" type="title"/>
          </p:nvPr>
        </p:nvSpPr>
        <p:spPr>
          <a:xfrm>
            <a:off x="2768150" y="1926200"/>
            <a:ext cx="15189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59" name="Google Shape;159;p16"/>
          <p:cNvSpPr txBox="1"/>
          <p:nvPr>
            <p:ph idx="3" type="title"/>
          </p:nvPr>
        </p:nvSpPr>
        <p:spPr>
          <a:xfrm>
            <a:off x="4609425" y="1926200"/>
            <a:ext cx="16200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0" name="Google Shape;160;p16"/>
          <p:cNvSpPr txBox="1"/>
          <p:nvPr>
            <p:ph idx="4" type="title"/>
          </p:nvPr>
        </p:nvSpPr>
        <p:spPr>
          <a:xfrm>
            <a:off x="2876400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1" name="Google Shape;161;p16"/>
          <p:cNvSpPr txBox="1"/>
          <p:nvPr>
            <p:ph idx="5" type="title"/>
          </p:nvPr>
        </p:nvSpPr>
        <p:spPr>
          <a:xfrm>
            <a:off x="6564575" y="405315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600"/>
              <a:buNone/>
              <a:defRPr sz="8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2" name="Google Shape;162;p16"/>
          <p:cNvSpPr txBox="1"/>
          <p:nvPr>
            <p:ph idx="6" type="title"/>
          </p:nvPr>
        </p:nvSpPr>
        <p:spPr>
          <a:xfrm>
            <a:off x="966625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3" name="Google Shape;163;p16"/>
          <p:cNvSpPr txBox="1"/>
          <p:nvPr>
            <p:ph idx="7" type="title"/>
          </p:nvPr>
        </p:nvSpPr>
        <p:spPr>
          <a:xfrm>
            <a:off x="2768161" y="2228000"/>
            <a:ext cx="12945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4" name="Google Shape;164;p16"/>
          <p:cNvSpPr txBox="1"/>
          <p:nvPr>
            <p:ph idx="8" type="title"/>
          </p:nvPr>
        </p:nvSpPr>
        <p:spPr>
          <a:xfrm>
            <a:off x="4609425" y="2228000"/>
            <a:ext cx="13767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5" name="Google Shape;165;p16"/>
          <p:cNvSpPr txBox="1"/>
          <p:nvPr>
            <p:ph idx="9" type="title"/>
          </p:nvPr>
        </p:nvSpPr>
        <p:spPr>
          <a:xfrm>
            <a:off x="6437300" y="1926200"/>
            <a:ext cx="1376700" cy="301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200"/>
              <a:buNone/>
              <a:defRPr sz="1200">
                <a:solidFill>
                  <a:schemeClr val="accent4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6" name="Google Shape;166;p16"/>
          <p:cNvSpPr txBox="1"/>
          <p:nvPr>
            <p:ph idx="13" type="title"/>
          </p:nvPr>
        </p:nvSpPr>
        <p:spPr>
          <a:xfrm>
            <a:off x="6437293" y="2228000"/>
            <a:ext cx="1244400" cy="10911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800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67" name="Google Shape;167;p16"/>
          <p:cNvSpPr txBox="1"/>
          <p:nvPr>
            <p:ph idx="14" type="title"/>
          </p:nvPr>
        </p:nvSpPr>
        <p:spPr>
          <a:xfrm>
            <a:off x="474675" y="467679"/>
            <a:ext cx="3593100" cy="100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500"/>
              <a:buNone/>
              <a:defRPr sz="15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3">
  <p:cSld name="BLANK_1_1_1_1_1_1_1_1_1_1_1_1_1_1_2">
    <p:bg>
      <p:bgPr>
        <a:solidFill>
          <a:schemeClr val="lt1"/>
        </a:solidFill>
      </p:bgPr>
    </p:bg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7"/>
          <p:cNvSpPr/>
          <p:nvPr/>
        </p:nvSpPr>
        <p:spPr>
          <a:xfrm>
            <a:off x="2070256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0" name="Google Shape;170;p17"/>
          <p:cNvSpPr/>
          <p:nvPr/>
        </p:nvSpPr>
        <p:spPr>
          <a:xfrm>
            <a:off x="847072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1" name="Google Shape;171;p17"/>
          <p:cNvSpPr/>
          <p:nvPr/>
        </p:nvSpPr>
        <p:spPr>
          <a:xfrm>
            <a:off x="203824" y="436468"/>
            <a:ext cx="4729500" cy="4415700"/>
          </a:xfrm>
          <a:prstGeom prst="snip1Rect">
            <a:avLst>
              <a:gd fmla="val 12424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2" name="Google Shape;172;p17"/>
          <p:cNvSpPr/>
          <p:nvPr/>
        </p:nvSpPr>
        <p:spPr>
          <a:xfrm>
            <a:off x="0" y="432050"/>
            <a:ext cx="46656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3" name="Google Shape;173;p17"/>
          <p:cNvSpPr txBox="1"/>
          <p:nvPr>
            <p:ph type="title"/>
          </p:nvPr>
        </p:nvSpPr>
        <p:spPr>
          <a:xfrm>
            <a:off x="443725" y="920775"/>
            <a:ext cx="3730500" cy="109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4" name="Google Shape;174;p17"/>
          <p:cNvSpPr/>
          <p:nvPr/>
        </p:nvSpPr>
        <p:spPr>
          <a:xfrm>
            <a:off x="24725" y="2393073"/>
            <a:ext cx="9144000" cy="2750400"/>
          </a:xfrm>
          <a:prstGeom prst="snip1Rect">
            <a:avLst>
              <a:gd fmla="val 15953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5" name="Google Shape;175;p17"/>
          <p:cNvSpPr/>
          <p:nvPr/>
        </p:nvSpPr>
        <p:spPr>
          <a:xfrm>
            <a:off x="0" y="2393075"/>
            <a:ext cx="3186600" cy="27504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76" name="Google Shape;176;p17"/>
          <p:cNvSpPr txBox="1"/>
          <p:nvPr>
            <p:ph idx="2" type="title"/>
          </p:nvPr>
        </p:nvSpPr>
        <p:spPr>
          <a:xfrm>
            <a:off x="507250" y="2657169"/>
            <a:ext cx="2344800" cy="44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7" name="Google Shape;177;p17"/>
          <p:cNvSpPr txBox="1"/>
          <p:nvPr>
            <p:ph idx="3" type="title"/>
          </p:nvPr>
        </p:nvSpPr>
        <p:spPr>
          <a:xfrm>
            <a:off x="454725" y="1387875"/>
            <a:ext cx="31092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400"/>
              <a:buFont typeface="Lato"/>
              <a:buNone/>
              <a:defRPr sz="16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78" name="Google Shape;178;p17"/>
          <p:cNvSpPr txBox="1"/>
          <p:nvPr>
            <p:ph idx="4" type="title"/>
          </p:nvPr>
        </p:nvSpPr>
        <p:spPr>
          <a:xfrm>
            <a:off x="507250" y="3648688"/>
            <a:ext cx="21378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79" name="Google Shape;179;p17"/>
          <p:cNvSpPr txBox="1"/>
          <p:nvPr>
            <p:ph idx="5" type="title"/>
          </p:nvPr>
        </p:nvSpPr>
        <p:spPr>
          <a:xfrm>
            <a:off x="507250" y="3960850"/>
            <a:ext cx="2242500" cy="70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0" name="Google Shape;180;p17"/>
          <p:cNvSpPr txBox="1"/>
          <p:nvPr>
            <p:ph idx="6" type="title"/>
          </p:nvPr>
        </p:nvSpPr>
        <p:spPr>
          <a:xfrm>
            <a:off x="507250" y="2950200"/>
            <a:ext cx="22425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1" name="Google Shape;181;p17"/>
          <p:cNvSpPr txBox="1"/>
          <p:nvPr>
            <p:ph idx="7" type="title"/>
          </p:nvPr>
        </p:nvSpPr>
        <p:spPr>
          <a:xfrm>
            <a:off x="5654225" y="2657175"/>
            <a:ext cx="9612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2" name="Google Shape;182;p17"/>
          <p:cNvSpPr txBox="1"/>
          <p:nvPr>
            <p:ph idx="8" type="title"/>
          </p:nvPr>
        </p:nvSpPr>
        <p:spPr>
          <a:xfrm>
            <a:off x="7295800" y="2657175"/>
            <a:ext cx="11091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3" name="Google Shape;183;p17"/>
          <p:cNvSpPr txBox="1"/>
          <p:nvPr>
            <p:ph idx="9" type="title"/>
          </p:nvPr>
        </p:nvSpPr>
        <p:spPr>
          <a:xfrm>
            <a:off x="3958525" y="2657175"/>
            <a:ext cx="1003500" cy="40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Font typeface="Quantico"/>
              <a:buNone/>
              <a:defRPr b="1" sz="1200"/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b="1" sz="13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84" name="Google Shape;184;p17"/>
          <p:cNvSpPr txBox="1"/>
          <p:nvPr>
            <p:ph idx="13" type="title"/>
          </p:nvPr>
        </p:nvSpPr>
        <p:spPr>
          <a:xfrm>
            <a:off x="3477950" y="3170975"/>
            <a:ext cx="1583400" cy="643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5" name="Google Shape;185;p17"/>
          <p:cNvSpPr txBox="1"/>
          <p:nvPr>
            <p:ph idx="14" type="title"/>
          </p:nvPr>
        </p:nvSpPr>
        <p:spPr>
          <a:xfrm>
            <a:off x="5156125" y="3170975"/>
            <a:ext cx="15516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6" name="Google Shape;186;p17"/>
          <p:cNvSpPr txBox="1"/>
          <p:nvPr>
            <p:ph idx="15" type="title"/>
          </p:nvPr>
        </p:nvSpPr>
        <p:spPr>
          <a:xfrm>
            <a:off x="6837850" y="3170975"/>
            <a:ext cx="2022000" cy="1596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7" name="Google Shape;187;p17"/>
          <p:cNvSpPr txBox="1"/>
          <p:nvPr>
            <p:ph idx="16" type="title"/>
          </p:nvPr>
        </p:nvSpPr>
        <p:spPr>
          <a:xfrm>
            <a:off x="3624875" y="4016425"/>
            <a:ext cx="14364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88" name="Google Shape;188;p17"/>
          <p:cNvSpPr txBox="1"/>
          <p:nvPr>
            <p:ph idx="17" type="title"/>
          </p:nvPr>
        </p:nvSpPr>
        <p:spPr>
          <a:xfrm>
            <a:off x="5303050" y="4016425"/>
            <a:ext cx="1404600" cy="750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4">
  <p:cSld name="CUSTOM_5_1">
    <p:bg>
      <p:bgPr>
        <a:solidFill>
          <a:schemeClr val="lt1"/>
        </a:solidFill>
      </p:bgPr>
    </p:bg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8"/>
          <p:cNvSpPr/>
          <p:nvPr/>
        </p:nvSpPr>
        <p:spPr>
          <a:xfrm>
            <a:off x="1067025" y="437190"/>
            <a:ext cx="7197300" cy="38658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1" name="Google Shape;191;p18"/>
          <p:cNvSpPr/>
          <p:nvPr/>
        </p:nvSpPr>
        <p:spPr>
          <a:xfrm>
            <a:off x="1491600" y="1330871"/>
            <a:ext cx="7197300" cy="36744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2" name="Google Shape;192;p18"/>
          <p:cNvSpPr/>
          <p:nvPr/>
        </p:nvSpPr>
        <p:spPr>
          <a:xfrm>
            <a:off x="114875" y="875230"/>
            <a:ext cx="7197300" cy="3977100"/>
          </a:xfrm>
          <a:prstGeom prst="snip1Rect">
            <a:avLst>
              <a:gd fmla="val 11506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3" name="Google Shape;193;p18"/>
          <p:cNvSpPr/>
          <p:nvPr/>
        </p:nvSpPr>
        <p:spPr>
          <a:xfrm>
            <a:off x="-8050" y="432050"/>
            <a:ext cx="3686700" cy="4689000"/>
          </a:xfrm>
          <a:prstGeom prst="snip1Rect">
            <a:avLst>
              <a:gd fmla="val 1153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194" name="Google Shape;194;p18"/>
          <p:cNvSpPr txBox="1"/>
          <p:nvPr>
            <p:ph type="title"/>
          </p:nvPr>
        </p:nvSpPr>
        <p:spPr>
          <a:xfrm>
            <a:off x="451900" y="843775"/>
            <a:ext cx="296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95" name="Google Shape;195;p18"/>
          <p:cNvSpPr txBox="1"/>
          <p:nvPr>
            <p:ph idx="1" type="subTitle"/>
          </p:nvPr>
        </p:nvSpPr>
        <p:spPr>
          <a:xfrm>
            <a:off x="478650" y="2476500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6" name="Google Shape;196;p18"/>
          <p:cNvSpPr txBox="1"/>
          <p:nvPr>
            <p:ph idx="2" type="title"/>
          </p:nvPr>
        </p:nvSpPr>
        <p:spPr>
          <a:xfrm>
            <a:off x="488175" y="2044800"/>
            <a:ext cx="14520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7" name="Google Shape;197;p18"/>
          <p:cNvSpPr txBox="1"/>
          <p:nvPr>
            <p:ph idx="3" type="subTitle"/>
          </p:nvPr>
        </p:nvSpPr>
        <p:spPr>
          <a:xfrm>
            <a:off x="2102625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98" name="Google Shape;198;p18"/>
          <p:cNvSpPr txBox="1"/>
          <p:nvPr>
            <p:ph idx="4" type="title"/>
          </p:nvPr>
        </p:nvSpPr>
        <p:spPr>
          <a:xfrm>
            <a:off x="2102625" y="2044800"/>
            <a:ext cx="15825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199" name="Google Shape;199;p18"/>
          <p:cNvSpPr txBox="1"/>
          <p:nvPr>
            <p:ph idx="5" type="subTitle"/>
          </p:nvPr>
        </p:nvSpPr>
        <p:spPr>
          <a:xfrm>
            <a:off x="3875050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0" name="Google Shape;200;p18"/>
          <p:cNvSpPr txBox="1"/>
          <p:nvPr>
            <p:ph idx="6" type="title"/>
          </p:nvPr>
        </p:nvSpPr>
        <p:spPr>
          <a:xfrm>
            <a:off x="3875051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1" name="Google Shape;201;p18"/>
          <p:cNvSpPr txBox="1"/>
          <p:nvPr>
            <p:ph idx="7" type="subTitle"/>
          </p:nvPr>
        </p:nvSpPr>
        <p:spPr>
          <a:xfrm>
            <a:off x="5618263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2" name="Google Shape;202;p18"/>
          <p:cNvSpPr txBox="1"/>
          <p:nvPr>
            <p:ph idx="8" type="title"/>
          </p:nvPr>
        </p:nvSpPr>
        <p:spPr>
          <a:xfrm>
            <a:off x="5618275" y="2044800"/>
            <a:ext cx="15579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3" name="Google Shape;203;p18"/>
          <p:cNvSpPr txBox="1"/>
          <p:nvPr>
            <p:ph idx="9" type="subTitle"/>
          </p:nvPr>
        </p:nvSpPr>
        <p:spPr>
          <a:xfrm>
            <a:off x="7354438" y="2476488"/>
            <a:ext cx="1374300" cy="416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b="1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4" name="Google Shape;204;p18"/>
          <p:cNvSpPr txBox="1"/>
          <p:nvPr>
            <p:ph idx="13" type="title"/>
          </p:nvPr>
        </p:nvSpPr>
        <p:spPr>
          <a:xfrm>
            <a:off x="7354449" y="2044799"/>
            <a:ext cx="1797600" cy="37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Quantico"/>
              <a:buNone/>
              <a:defRPr b="1"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b="1" sz="17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05" name="Google Shape;205;p18"/>
          <p:cNvSpPr txBox="1"/>
          <p:nvPr>
            <p:ph idx="14" type="subTitle"/>
          </p:nvPr>
        </p:nvSpPr>
        <p:spPr>
          <a:xfrm>
            <a:off x="478650" y="3104100"/>
            <a:ext cx="1452000" cy="61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6" name="Google Shape;206;p18"/>
          <p:cNvSpPr txBox="1"/>
          <p:nvPr>
            <p:ph idx="15" type="subTitle"/>
          </p:nvPr>
        </p:nvSpPr>
        <p:spPr>
          <a:xfrm>
            <a:off x="2102625" y="3104100"/>
            <a:ext cx="1582500" cy="642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7" name="Google Shape;207;p18"/>
          <p:cNvSpPr txBox="1"/>
          <p:nvPr>
            <p:ph idx="16" type="subTitle"/>
          </p:nvPr>
        </p:nvSpPr>
        <p:spPr>
          <a:xfrm>
            <a:off x="5618275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8" name="Google Shape;208;p18"/>
          <p:cNvSpPr txBox="1"/>
          <p:nvPr>
            <p:ph idx="17" type="subTitle"/>
          </p:nvPr>
        </p:nvSpPr>
        <p:spPr>
          <a:xfrm>
            <a:off x="7354450" y="3104109"/>
            <a:ext cx="12384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9" name="Google Shape;209;p18"/>
          <p:cNvSpPr txBox="1"/>
          <p:nvPr>
            <p:ph idx="18" type="subTitle"/>
          </p:nvPr>
        </p:nvSpPr>
        <p:spPr>
          <a:xfrm>
            <a:off x="625400" y="3960650"/>
            <a:ext cx="11397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0" name="Google Shape;210;p18"/>
          <p:cNvSpPr txBox="1"/>
          <p:nvPr>
            <p:ph idx="19" type="subTitle"/>
          </p:nvPr>
        </p:nvSpPr>
        <p:spPr>
          <a:xfrm>
            <a:off x="2239700" y="3960657"/>
            <a:ext cx="1139700" cy="8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1" name="Google Shape;211;p18"/>
          <p:cNvSpPr txBox="1"/>
          <p:nvPr>
            <p:ph idx="20" type="subTitle"/>
          </p:nvPr>
        </p:nvSpPr>
        <p:spPr>
          <a:xfrm>
            <a:off x="4021800" y="3960660"/>
            <a:ext cx="11397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2" name="Google Shape;212;p18"/>
          <p:cNvSpPr txBox="1"/>
          <p:nvPr>
            <p:ph idx="21" type="subTitle"/>
          </p:nvPr>
        </p:nvSpPr>
        <p:spPr>
          <a:xfrm>
            <a:off x="5765025" y="3960650"/>
            <a:ext cx="1411200" cy="897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3" name="Google Shape;213;p18"/>
          <p:cNvSpPr txBox="1"/>
          <p:nvPr>
            <p:ph idx="22" type="subTitle"/>
          </p:nvPr>
        </p:nvSpPr>
        <p:spPr>
          <a:xfrm>
            <a:off x="7491550" y="3960657"/>
            <a:ext cx="1139700" cy="774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4" name="Google Shape;214;p18"/>
          <p:cNvSpPr txBox="1"/>
          <p:nvPr>
            <p:ph idx="23" type="subTitle"/>
          </p:nvPr>
        </p:nvSpPr>
        <p:spPr>
          <a:xfrm>
            <a:off x="3875050" y="3104100"/>
            <a:ext cx="1557900" cy="73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2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1">
  <p:cSld name="CUSTOM_5_1_1_1_4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9"/>
          <p:cNvSpPr/>
          <p:nvPr>
            <p:ph idx="2" type="pic"/>
          </p:nvPr>
        </p:nvSpPr>
        <p:spPr>
          <a:xfrm>
            <a:off x="-1600" y="1969350"/>
            <a:ext cx="9144000" cy="3174600"/>
          </a:xfrm>
          <a:prstGeom prst="snip1Rect">
            <a:avLst>
              <a:gd fmla="val 19548" name="adj"/>
            </a:avLst>
          </a:prstGeom>
          <a:noFill/>
          <a:ln>
            <a:noFill/>
          </a:ln>
        </p:spPr>
      </p:sp>
      <p:sp>
        <p:nvSpPr>
          <p:cNvPr id="217" name="Google Shape;217;p19"/>
          <p:cNvSpPr txBox="1"/>
          <p:nvPr>
            <p:ph type="title"/>
          </p:nvPr>
        </p:nvSpPr>
        <p:spPr>
          <a:xfrm>
            <a:off x="5254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18" name="Google Shape;218;p19"/>
          <p:cNvSpPr txBox="1"/>
          <p:nvPr>
            <p:ph idx="1" type="body"/>
          </p:nvPr>
        </p:nvSpPr>
        <p:spPr>
          <a:xfrm>
            <a:off x="5254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9" name="Google Shape;219;p19"/>
          <p:cNvSpPr txBox="1"/>
          <p:nvPr>
            <p:ph idx="3" type="title"/>
          </p:nvPr>
        </p:nvSpPr>
        <p:spPr>
          <a:xfrm>
            <a:off x="24096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0" name="Google Shape;220;p19"/>
          <p:cNvSpPr txBox="1"/>
          <p:nvPr>
            <p:ph idx="4" type="body"/>
          </p:nvPr>
        </p:nvSpPr>
        <p:spPr>
          <a:xfrm>
            <a:off x="24096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1" name="Google Shape;221;p19"/>
          <p:cNvSpPr txBox="1"/>
          <p:nvPr>
            <p:ph idx="5" type="title"/>
          </p:nvPr>
        </p:nvSpPr>
        <p:spPr>
          <a:xfrm>
            <a:off x="42938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2" name="Google Shape;222;p19"/>
          <p:cNvSpPr txBox="1"/>
          <p:nvPr>
            <p:ph idx="6" type="body"/>
          </p:nvPr>
        </p:nvSpPr>
        <p:spPr>
          <a:xfrm>
            <a:off x="42938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3" name="Google Shape;223;p19"/>
          <p:cNvSpPr txBox="1"/>
          <p:nvPr>
            <p:ph idx="7" type="title"/>
          </p:nvPr>
        </p:nvSpPr>
        <p:spPr>
          <a:xfrm>
            <a:off x="6178025" y="2247450"/>
            <a:ext cx="1624500" cy="1602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Font typeface="Lato"/>
              <a:buNone/>
              <a:defRPr b="1" sz="13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24" name="Google Shape;224;p19"/>
          <p:cNvSpPr txBox="1"/>
          <p:nvPr>
            <p:ph idx="8" type="body"/>
          </p:nvPr>
        </p:nvSpPr>
        <p:spPr>
          <a:xfrm>
            <a:off x="6178025" y="2446425"/>
            <a:ext cx="1624500" cy="869700"/>
          </a:xfrm>
          <a:prstGeom prst="rect">
            <a:avLst/>
          </a:prstGeom>
        </p:spPr>
        <p:txBody>
          <a:bodyPr anchorCtr="0" anchor="t" bIns="91425" lIns="0" spcFirstLastPara="1" rIns="91425" wrap="square" tIns="91425">
            <a:noAutofit/>
          </a:bodyPr>
          <a:lstStyle>
            <a:lvl1pPr indent="-2921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1pPr>
            <a:lvl2pPr indent="-2921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2pPr>
            <a:lvl3pPr indent="-2921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3pPr>
            <a:lvl4pPr indent="-2921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4pPr>
            <a:lvl5pPr indent="-2921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5pPr>
            <a:lvl6pPr indent="-2921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6pPr>
            <a:lvl7pPr indent="-2921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  <a:defRPr>
                <a:solidFill>
                  <a:schemeClr val="dk1"/>
                </a:solidFill>
              </a:defRPr>
            </a:lvl7pPr>
            <a:lvl8pPr indent="-2921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Char char="○"/>
              <a:defRPr>
                <a:solidFill>
                  <a:schemeClr val="dk1"/>
                </a:solidFill>
              </a:defRPr>
            </a:lvl8pPr>
            <a:lvl9pPr indent="-2921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25" name="Google Shape;225;p19"/>
          <p:cNvSpPr txBox="1"/>
          <p:nvPr>
            <p:ph idx="9" type="subTitle"/>
          </p:nvPr>
        </p:nvSpPr>
        <p:spPr>
          <a:xfrm>
            <a:off x="24096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6" name="Google Shape;226;p19"/>
          <p:cNvSpPr txBox="1"/>
          <p:nvPr>
            <p:ph idx="13" type="subTitle"/>
          </p:nvPr>
        </p:nvSpPr>
        <p:spPr>
          <a:xfrm>
            <a:off x="5254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7" name="Google Shape;227;p19"/>
          <p:cNvSpPr txBox="1"/>
          <p:nvPr>
            <p:ph idx="14" type="subTitle"/>
          </p:nvPr>
        </p:nvSpPr>
        <p:spPr>
          <a:xfrm>
            <a:off x="42938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8" name="Google Shape;228;p19"/>
          <p:cNvSpPr txBox="1"/>
          <p:nvPr>
            <p:ph idx="15" type="subTitle"/>
          </p:nvPr>
        </p:nvSpPr>
        <p:spPr>
          <a:xfrm>
            <a:off x="6178025" y="3381375"/>
            <a:ext cx="1624500" cy="1579200"/>
          </a:xfrm>
          <a:prstGeom prst="rect">
            <a:avLst/>
          </a:prstGeom>
        </p:spPr>
        <p:txBody>
          <a:bodyPr anchorCtr="0" anchor="t" bIns="91425" lIns="274300" spcFirstLastPara="1" rIns="91425" wrap="square" tIns="91425">
            <a:noAutofit/>
          </a:bodyPr>
          <a:lstStyle>
            <a:lvl1pPr lvl="0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b="1"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22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Quantico"/>
              <a:buNone/>
              <a:defRPr b="1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29" name="Google Shape;229;p19"/>
          <p:cNvSpPr txBox="1"/>
          <p:nvPr>
            <p:ph idx="16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0" name="Google Shape;230;p19"/>
          <p:cNvSpPr txBox="1"/>
          <p:nvPr>
            <p:ph idx="17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4">
  <p:cSld name="CUSTOM_5_1_1_1_1">
    <p:bg>
      <p:bgPr>
        <a:solidFill>
          <a:schemeClr val="lt1"/>
        </a:solidFill>
      </p:bgPr>
    </p:bg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3" name="Google Shape;233;p20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4" name="Google Shape;234;p20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5" name="Google Shape;235;p20"/>
          <p:cNvSpPr txBox="1"/>
          <p:nvPr>
            <p:ph idx="2" type="title"/>
          </p:nvPr>
        </p:nvSpPr>
        <p:spPr>
          <a:xfrm>
            <a:off x="6026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6" name="Google Shape;236;p20"/>
          <p:cNvSpPr txBox="1"/>
          <p:nvPr>
            <p:ph idx="3" type="body"/>
          </p:nvPr>
        </p:nvSpPr>
        <p:spPr>
          <a:xfrm>
            <a:off x="6026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7" name="Google Shape;237;p20"/>
          <p:cNvSpPr txBox="1"/>
          <p:nvPr>
            <p:ph idx="4" type="title"/>
          </p:nvPr>
        </p:nvSpPr>
        <p:spPr>
          <a:xfrm>
            <a:off x="2253138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38" name="Google Shape;238;p20"/>
          <p:cNvSpPr txBox="1"/>
          <p:nvPr>
            <p:ph idx="5" type="body"/>
          </p:nvPr>
        </p:nvSpPr>
        <p:spPr>
          <a:xfrm>
            <a:off x="2253138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39" name="Google Shape;239;p20"/>
          <p:cNvSpPr txBox="1"/>
          <p:nvPr>
            <p:ph idx="6" type="title"/>
          </p:nvPr>
        </p:nvSpPr>
        <p:spPr>
          <a:xfrm>
            <a:off x="3903575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0" name="Google Shape;240;p20"/>
          <p:cNvSpPr txBox="1"/>
          <p:nvPr>
            <p:ph idx="7" type="body"/>
          </p:nvPr>
        </p:nvSpPr>
        <p:spPr>
          <a:xfrm>
            <a:off x="3903575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1" name="Google Shape;241;p20"/>
          <p:cNvSpPr txBox="1"/>
          <p:nvPr>
            <p:ph idx="8" type="title"/>
          </p:nvPr>
        </p:nvSpPr>
        <p:spPr>
          <a:xfrm>
            <a:off x="555405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2" name="Google Shape;242;p20"/>
          <p:cNvSpPr txBox="1"/>
          <p:nvPr>
            <p:ph idx="9" type="body"/>
          </p:nvPr>
        </p:nvSpPr>
        <p:spPr>
          <a:xfrm>
            <a:off x="555405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43" name="Google Shape;243;p20"/>
          <p:cNvSpPr txBox="1"/>
          <p:nvPr>
            <p:ph idx="13" type="title"/>
          </p:nvPr>
        </p:nvSpPr>
        <p:spPr>
          <a:xfrm>
            <a:off x="7204500" y="2574475"/>
            <a:ext cx="1336800" cy="410100"/>
          </a:xfrm>
          <a:prstGeom prst="rect">
            <a:avLst/>
          </a:prstGeom>
        </p:spPr>
        <p:txBody>
          <a:bodyPr anchorCtr="0" anchor="ctr" bIns="91425" lIns="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Quantico"/>
              <a:buNone/>
              <a:defRPr sz="10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44" name="Google Shape;244;p20"/>
          <p:cNvSpPr txBox="1"/>
          <p:nvPr>
            <p:ph idx="14" type="body"/>
          </p:nvPr>
        </p:nvSpPr>
        <p:spPr>
          <a:xfrm>
            <a:off x="7204500" y="3034200"/>
            <a:ext cx="1336800" cy="14160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 - Alt 2">
  <p:cSld name="BLANK_1_1_1_1_1_1_1_1_1_1_1">
    <p:bg>
      <p:bgPr>
        <a:solidFill>
          <a:schemeClr val="lt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411875" y="389750"/>
            <a:ext cx="2237100" cy="81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2" type="subTitle"/>
          </p:nvPr>
        </p:nvSpPr>
        <p:spPr>
          <a:xfrm>
            <a:off x="3469838" y="218278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7" name="Google Shape;17;p3"/>
          <p:cNvSpPr txBox="1"/>
          <p:nvPr>
            <p:ph idx="3" type="subTitle"/>
          </p:nvPr>
        </p:nvSpPr>
        <p:spPr>
          <a:xfrm>
            <a:off x="3469838" y="1064402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4" type="subTitle"/>
          </p:nvPr>
        </p:nvSpPr>
        <p:spPr>
          <a:xfrm>
            <a:off x="3469838" y="1923965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22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19" name="Google Shape;19;p3"/>
          <p:cNvSpPr txBox="1"/>
          <p:nvPr>
            <p:ph idx="5" type="subTitle"/>
          </p:nvPr>
        </p:nvSpPr>
        <p:spPr>
          <a:xfrm>
            <a:off x="3469838" y="2810376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0" name="Google Shape;20;p3"/>
          <p:cNvSpPr txBox="1"/>
          <p:nvPr>
            <p:ph idx="6" type="subTitle"/>
          </p:nvPr>
        </p:nvSpPr>
        <p:spPr>
          <a:xfrm>
            <a:off x="3469838" y="3646164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1" name="Google Shape;21;p3"/>
          <p:cNvSpPr txBox="1"/>
          <p:nvPr>
            <p:ph idx="7" type="subTitle"/>
          </p:nvPr>
        </p:nvSpPr>
        <p:spPr>
          <a:xfrm>
            <a:off x="3469838" y="4530963"/>
            <a:ext cx="5659800" cy="4527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 - Alt 2">
  <p:cSld name="CUSTOM_3">
    <p:bg>
      <p:bgPr>
        <a:solidFill>
          <a:schemeClr val="accent4"/>
        </a:solidFill>
      </p:bgPr>
    </p:bg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1"/>
          <p:cNvSpPr/>
          <p:nvPr/>
        </p:nvSpPr>
        <p:spPr>
          <a:xfrm>
            <a:off x="0" y="0"/>
            <a:ext cx="55215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7" name="Google Shape;247;p21"/>
          <p:cNvSpPr txBox="1"/>
          <p:nvPr>
            <p:ph idx="1" type="subTitle"/>
          </p:nvPr>
        </p:nvSpPr>
        <p:spPr>
          <a:xfrm>
            <a:off x="462950" y="41990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700"/>
              <a:buFont typeface="Lato"/>
              <a:buNone/>
              <a:defRPr sz="16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48" name="Google Shape;248;p21"/>
          <p:cNvSpPr txBox="1"/>
          <p:nvPr>
            <p:ph type="title"/>
          </p:nvPr>
        </p:nvSpPr>
        <p:spPr>
          <a:xfrm>
            <a:off x="459325" y="1827800"/>
            <a:ext cx="3977700" cy="61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49" name="Google Shape;249;p21"/>
          <p:cNvSpPr txBox="1"/>
          <p:nvPr>
            <p:ph idx="2" type="title"/>
          </p:nvPr>
        </p:nvSpPr>
        <p:spPr>
          <a:xfrm>
            <a:off x="6422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0" name="Google Shape;250;p21"/>
          <p:cNvSpPr txBox="1"/>
          <p:nvPr>
            <p:ph idx="3" type="title"/>
          </p:nvPr>
        </p:nvSpPr>
        <p:spPr>
          <a:xfrm>
            <a:off x="6396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1" name="Google Shape;251;p21"/>
          <p:cNvSpPr txBox="1"/>
          <p:nvPr>
            <p:ph idx="4" type="title"/>
          </p:nvPr>
        </p:nvSpPr>
        <p:spPr>
          <a:xfrm>
            <a:off x="3222225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2" name="Google Shape;252;p21"/>
          <p:cNvSpPr txBox="1"/>
          <p:nvPr>
            <p:ph idx="5" type="title"/>
          </p:nvPr>
        </p:nvSpPr>
        <p:spPr>
          <a:xfrm>
            <a:off x="3219600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3" name="Google Shape;253;p21"/>
          <p:cNvSpPr txBox="1"/>
          <p:nvPr>
            <p:ph idx="6" type="title"/>
          </p:nvPr>
        </p:nvSpPr>
        <p:spPr>
          <a:xfrm>
            <a:off x="5807450" y="2940425"/>
            <a:ext cx="1927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4" name="Google Shape;254;p21"/>
          <p:cNvSpPr txBox="1"/>
          <p:nvPr>
            <p:ph idx="7" type="title"/>
          </p:nvPr>
        </p:nvSpPr>
        <p:spPr>
          <a:xfrm>
            <a:off x="5804825" y="3619500"/>
            <a:ext cx="2212500" cy="111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10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255" name="Google Shape;255;p21"/>
          <p:cNvSpPr txBox="1"/>
          <p:nvPr>
            <p:ph idx="8" type="title"/>
          </p:nvPr>
        </p:nvSpPr>
        <p:spPr>
          <a:xfrm>
            <a:off x="459325" y="788000"/>
            <a:ext cx="46482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3">
  <p:cSld name="CUSTOM_5_1_1_1_2">
    <p:bg>
      <p:bgPr>
        <a:solidFill>
          <a:schemeClr val="lt1"/>
        </a:solidFill>
      </p:bgPr>
    </p:bg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2"/>
          <p:cNvSpPr txBox="1"/>
          <p:nvPr/>
        </p:nvSpPr>
        <p:spPr>
          <a:xfrm>
            <a:off x="8578200" y="4960647"/>
            <a:ext cx="281100" cy="107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fld id="{00000000-1234-1234-1234-123412341234}" type="slidenum">
              <a:rPr lang="en" sz="5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‹#›</a:t>
            </a:fld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500"/>
              <a:buNone/>
            </a:pPr>
            <a:r>
              <a:t/>
            </a:r>
            <a:endParaRPr sz="500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8" name="Google Shape;258;p22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59" name="Google Shape;259;p22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0" name="Google Shape;260;p22"/>
          <p:cNvSpPr txBox="1"/>
          <p:nvPr>
            <p:ph idx="2" type="title"/>
          </p:nvPr>
        </p:nvSpPr>
        <p:spPr>
          <a:xfrm>
            <a:off x="423025" y="2331750"/>
            <a:ext cx="16002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1" name="Google Shape;261;p22"/>
          <p:cNvSpPr txBox="1"/>
          <p:nvPr>
            <p:ph idx="3" type="body"/>
          </p:nvPr>
        </p:nvSpPr>
        <p:spPr>
          <a:xfrm>
            <a:off x="423025" y="2733050"/>
            <a:ext cx="16002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2" name="Google Shape;262;p22"/>
          <p:cNvSpPr txBox="1"/>
          <p:nvPr>
            <p:ph idx="4" type="title"/>
          </p:nvPr>
        </p:nvSpPr>
        <p:spPr>
          <a:xfrm>
            <a:off x="256857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3" name="Google Shape;263;p22"/>
          <p:cNvSpPr txBox="1"/>
          <p:nvPr>
            <p:ph idx="5" type="body"/>
          </p:nvPr>
        </p:nvSpPr>
        <p:spPr>
          <a:xfrm>
            <a:off x="2568575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4" name="Google Shape;264;p22"/>
          <p:cNvSpPr txBox="1"/>
          <p:nvPr>
            <p:ph idx="6" type="title"/>
          </p:nvPr>
        </p:nvSpPr>
        <p:spPr>
          <a:xfrm>
            <a:off x="4751950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5" name="Google Shape;265;p22"/>
          <p:cNvSpPr txBox="1"/>
          <p:nvPr>
            <p:ph idx="7" type="body"/>
          </p:nvPr>
        </p:nvSpPr>
        <p:spPr>
          <a:xfrm>
            <a:off x="475195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66" name="Google Shape;266;p22"/>
          <p:cNvSpPr txBox="1"/>
          <p:nvPr>
            <p:ph idx="8" type="title"/>
          </p:nvPr>
        </p:nvSpPr>
        <p:spPr>
          <a:xfrm>
            <a:off x="6909425" y="2331750"/>
            <a:ext cx="1722300" cy="252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200"/>
              <a:buFont typeface="Quantico"/>
              <a:buNone/>
              <a:defRPr sz="12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67" name="Google Shape;267;p22"/>
          <p:cNvSpPr txBox="1"/>
          <p:nvPr>
            <p:ph idx="9" type="body"/>
          </p:nvPr>
        </p:nvSpPr>
        <p:spPr>
          <a:xfrm>
            <a:off x="6855900" y="2733050"/>
            <a:ext cx="1722300" cy="195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rmAutofit/>
          </a:bodyPr>
          <a:lstStyle>
            <a:lvl1pPr indent="-2857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1pPr>
            <a:lvl2pPr indent="-28575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2pPr>
            <a:lvl3pPr indent="-28575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3pPr>
            <a:lvl4pPr indent="-28575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4pPr>
            <a:lvl5pPr indent="-28575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5pPr>
            <a:lvl6pPr indent="-28575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6pPr>
            <a:lvl7pPr indent="-28575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●"/>
              <a:defRPr sz="900">
                <a:solidFill>
                  <a:schemeClr val="accent6"/>
                </a:solidFill>
              </a:defRPr>
            </a:lvl7pPr>
            <a:lvl8pPr indent="-28575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Char char="○"/>
              <a:defRPr sz="900">
                <a:solidFill>
                  <a:schemeClr val="accent6"/>
                </a:solidFill>
              </a:defRPr>
            </a:lvl8pPr>
            <a:lvl9pPr indent="-28575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Char char="■"/>
              <a:defRPr sz="9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Go-to-market ideas - ALT 2">
  <p:cSld name="CUSTOM_5_1_1_1_3">
    <p:bg>
      <p:bgPr>
        <a:solidFill>
          <a:schemeClr val="lt1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3"/>
          <p:cNvSpPr txBox="1"/>
          <p:nvPr>
            <p:ph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70" name="Google Shape;270;p23"/>
          <p:cNvSpPr txBox="1"/>
          <p:nvPr>
            <p:ph idx="1" type="subTitle"/>
          </p:nvPr>
        </p:nvSpPr>
        <p:spPr>
          <a:xfrm>
            <a:off x="446900" y="397650"/>
            <a:ext cx="5344500" cy="574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1" name="Google Shape;271;p23"/>
          <p:cNvSpPr txBox="1"/>
          <p:nvPr>
            <p:ph idx="2" type="subTitle"/>
          </p:nvPr>
        </p:nvSpPr>
        <p:spPr>
          <a:xfrm>
            <a:off x="705575" y="23879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2" name="Google Shape;272;p23"/>
          <p:cNvSpPr txBox="1"/>
          <p:nvPr>
            <p:ph idx="3" type="subTitle"/>
          </p:nvPr>
        </p:nvSpPr>
        <p:spPr>
          <a:xfrm>
            <a:off x="705575" y="2948575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3" name="Google Shape;273;p23"/>
          <p:cNvSpPr txBox="1"/>
          <p:nvPr>
            <p:ph idx="4" type="subTitle"/>
          </p:nvPr>
        </p:nvSpPr>
        <p:spPr>
          <a:xfrm>
            <a:off x="705575" y="3518838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4" name="Google Shape;274;p23"/>
          <p:cNvSpPr txBox="1"/>
          <p:nvPr>
            <p:ph idx="5" type="subTitle"/>
          </p:nvPr>
        </p:nvSpPr>
        <p:spPr>
          <a:xfrm>
            <a:off x="705575" y="409260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5" name="Google Shape;275;p23"/>
          <p:cNvSpPr txBox="1"/>
          <p:nvPr>
            <p:ph idx="6" type="subTitle"/>
          </p:nvPr>
        </p:nvSpPr>
        <p:spPr>
          <a:xfrm>
            <a:off x="705575" y="4654250"/>
            <a:ext cx="1236900" cy="3915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900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6" name="Google Shape;276;p23"/>
          <p:cNvSpPr txBox="1"/>
          <p:nvPr>
            <p:ph idx="7" type="body"/>
          </p:nvPr>
        </p:nvSpPr>
        <p:spPr>
          <a:xfrm>
            <a:off x="5843600" y="463467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7" name="Google Shape;277;p23"/>
          <p:cNvSpPr txBox="1"/>
          <p:nvPr>
            <p:ph idx="8" type="body"/>
          </p:nvPr>
        </p:nvSpPr>
        <p:spPr>
          <a:xfrm>
            <a:off x="5843600" y="4088050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8" name="Google Shape;278;p23"/>
          <p:cNvSpPr txBox="1"/>
          <p:nvPr>
            <p:ph idx="9" type="body"/>
          </p:nvPr>
        </p:nvSpPr>
        <p:spPr>
          <a:xfrm>
            <a:off x="5843600" y="3509538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79" name="Google Shape;279;p23"/>
          <p:cNvSpPr txBox="1"/>
          <p:nvPr>
            <p:ph idx="13" type="body"/>
          </p:nvPr>
        </p:nvSpPr>
        <p:spPr>
          <a:xfrm>
            <a:off x="5843600" y="2948725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0" name="Google Shape;280;p23"/>
          <p:cNvSpPr txBox="1"/>
          <p:nvPr>
            <p:ph idx="14" type="title"/>
          </p:nvPr>
        </p:nvSpPr>
        <p:spPr>
          <a:xfrm>
            <a:off x="5235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1" name="Google Shape;281;p23"/>
          <p:cNvSpPr txBox="1"/>
          <p:nvPr>
            <p:ph idx="15" type="title"/>
          </p:nvPr>
        </p:nvSpPr>
        <p:spPr>
          <a:xfrm>
            <a:off x="22278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2" name="Google Shape;282;p23"/>
          <p:cNvSpPr txBox="1"/>
          <p:nvPr>
            <p:ph idx="16" type="title"/>
          </p:nvPr>
        </p:nvSpPr>
        <p:spPr>
          <a:xfrm>
            <a:off x="3932100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3" name="Google Shape;283;p23"/>
          <p:cNvSpPr txBox="1"/>
          <p:nvPr>
            <p:ph idx="17" type="title"/>
          </p:nvPr>
        </p:nvSpPr>
        <p:spPr>
          <a:xfrm>
            <a:off x="5845325" y="1876038"/>
            <a:ext cx="1419000" cy="33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4" name="Google Shape;284;p23"/>
          <p:cNvSpPr txBox="1"/>
          <p:nvPr>
            <p:ph idx="18" type="body"/>
          </p:nvPr>
        </p:nvSpPr>
        <p:spPr>
          <a:xfrm>
            <a:off x="3930375" y="4634677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5" name="Google Shape;285;p23"/>
          <p:cNvSpPr txBox="1"/>
          <p:nvPr>
            <p:ph idx="19" type="body"/>
          </p:nvPr>
        </p:nvSpPr>
        <p:spPr>
          <a:xfrm>
            <a:off x="3930375" y="408805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6" name="Google Shape;286;p23"/>
          <p:cNvSpPr txBox="1"/>
          <p:nvPr>
            <p:ph idx="20" type="body"/>
          </p:nvPr>
        </p:nvSpPr>
        <p:spPr>
          <a:xfrm>
            <a:off x="3930375" y="350954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7" name="Google Shape;287;p23"/>
          <p:cNvSpPr txBox="1"/>
          <p:nvPr>
            <p:ph idx="21" type="body"/>
          </p:nvPr>
        </p:nvSpPr>
        <p:spPr>
          <a:xfrm>
            <a:off x="3930375" y="294873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8" name="Google Shape;288;p23"/>
          <p:cNvSpPr txBox="1"/>
          <p:nvPr>
            <p:ph idx="22" type="body"/>
          </p:nvPr>
        </p:nvSpPr>
        <p:spPr>
          <a:xfrm>
            <a:off x="2226950" y="46346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89" name="Google Shape;289;p23"/>
          <p:cNvSpPr txBox="1"/>
          <p:nvPr>
            <p:ph idx="23" type="body"/>
          </p:nvPr>
        </p:nvSpPr>
        <p:spPr>
          <a:xfrm>
            <a:off x="2226950" y="4088053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0" name="Google Shape;290;p23"/>
          <p:cNvSpPr txBox="1"/>
          <p:nvPr>
            <p:ph idx="24" type="body"/>
          </p:nvPr>
        </p:nvSpPr>
        <p:spPr>
          <a:xfrm>
            <a:off x="2226950" y="350954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1" name="Google Shape;291;p23"/>
          <p:cNvSpPr txBox="1"/>
          <p:nvPr>
            <p:ph idx="25" type="body"/>
          </p:nvPr>
        </p:nvSpPr>
        <p:spPr>
          <a:xfrm>
            <a:off x="2226950" y="2948734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2" name="Google Shape;292;p23"/>
          <p:cNvSpPr txBox="1"/>
          <p:nvPr>
            <p:ph idx="26" type="body"/>
          </p:nvPr>
        </p:nvSpPr>
        <p:spPr>
          <a:xfrm>
            <a:off x="5843600" y="2388163"/>
            <a:ext cx="24771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3" name="Google Shape;293;p23"/>
          <p:cNvSpPr txBox="1"/>
          <p:nvPr>
            <p:ph idx="27" type="body"/>
          </p:nvPr>
        </p:nvSpPr>
        <p:spPr>
          <a:xfrm>
            <a:off x="3930375" y="2388175"/>
            <a:ext cx="17538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294" name="Google Shape;294;p23"/>
          <p:cNvSpPr txBox="1"/>
          <p:nvPr>
            <p:ph idx="28" type="body"/>
          </p:nvPr>
        </p:nvSpPr>
        <p:spPr>
          <a:xfrm>
            <a:off x="2226950" y="2388175"/>
            <a:ext cx="1662000" cy="410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0">
  <p:cSld name="CUSTOM_2_1_1">
    <p:bg>
      <p:bgPr>
        <a:solidFill>
          <a:schemeClr val="lt1"/>
        </a:solidFill>
      </p:bgPr>
    </p:bg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4"/>
          <p:cNvSpPr txBox="1"/>
          <p:nvPr>
            <p:ph type="title"/>
          </p:nvPr>
        </p:nvSpPr>
        <p:spPr>
          <a:xfrm>
            <a:off x="5135225" y="2600350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7" name="Google Shape;297;p24"/>
          <p:cNvSpPr txBox="1"/>
          <p:nvPr>
            <p:ph idx="2" type="title"/>
          </p:nvPr>
        </p:nvSpPr>
        <p:spPr>
          <a:xfrm>
            <a:off x="5135225" y="3562743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8" name="Google Shape;298;p24"/>
          <p:cNvSpPr txBox="1"/>
          <p:nvPr>
            <p:ph idx="3" type="title"/>
          </p:nvPr>
        </p:nvSpPr>
        <p:spPr>
          <a:xfrm>
            <a:off x="5135225" y="4500074"/>
            <a:ext cx="554100" cy="367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800"/>
              <a:buNone/>
              <a:defRPr b="1" sz="2200">
                <a:solidFill>
                  <a:schemeClr val="accent2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9" name="Google Shape;299;p24"/>
          <p:cNvSpPr txBox="1"/>
          <p:nvPr>
            <p:ph idx="4" type="title"/>
          </p:nvPr>
        </p:nvSpPr>
        <p:spPr>
          <a:xfrm>
            <a:off x="439550" y="765750"/>
            <a:ext cx="5045700" cy="1039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0" name="Google Shape;300;p24"/>
          <p:cNvSpPr txBox="1"/>
          <p:nvPr>
            <p:ph idx="1" type="subTitle"/>
          </p:nvPr>
        </p:nvSpPr>
        <p:spPr>
          <a:xfrm>
            <a:off x="446900" y="397650"/>
            <a:ext cx="5344500" cy="309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700"/>
              <a:buFont typeface="Lato"/>
              <a:buNone/>
              <a:defRPr sz="16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1" name="Google Shape;301;p24"/>
          <p:cNvSpPr txBox="1"/>
          <p:nvPr>
            <p:ph idx="5" type="body"/>
          </p:nvPr>
        </p:nvSpPr>
        <p:spPr>
          <a:xfrm>
            <a:off x="5761162" y="2472057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2" name="Google Shape;302;p24"/>
          <p:cNvSpPr txBox="1"/>
          <p:nvPr>
            <p:ph idx="6" type="body"/>
          </p:nvPr>
        </p:nvSpPr>
        <p:spPr>
          <a:xfrm>
            <a:off x="5761162" y="3436244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3" name="Google Shape;303;p24"/>
          <p:cNvSpPr txBox="1"/>
          <p:nvPr>
            <p:ph idx="7" type="body"/>
          </p:nvPr>
        </p:nvSpPr>
        <p:spPr>
          <a:xfrm>
            <a:off x="5761162" y="4399826"/>
            <a:ext cx="2955900" cy="5184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4" name="Google Shape;304;p24"/>
          <p:cNvSpPr txBox="1"/>
          <p:nvPr>
            <p:ph idx="8" type="body"/>
          </p:nvPr>
        </p:nvSpPr>
        <p:spPr>
          <a:xfrm>
            <a:off x="706399" y="2753996"/>
            <a:ext cx="3288300" cy="17310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3302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1pPr>
            <a:lvl2pPr indent="-330200" lvl="1" marL="914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2pPr>
            <a:lvl3pPr indent="-330200" lvl="2" marL="1371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3pPr>
            <a:lvl4pPr indent="-330200" lvl="3" marL="18288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4pPr>
            <a:lvl5pPr indent="-330200" lvl="4" marL="22860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5pPr>
            <a:lvl6pPr indent="-330200" lvl="5" marL="27432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6pPr>
            <a:lvl7pPr indent="-330200" lvl="6" marL="32004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●"/>
              <a:defRPr sz="1600">
                <a:solidFill>
                  <a:schemeClr val="accent6"/>
                </a:solidFill>
              </a:defRPr>
            </a:lvl7pPr>
            <a:lvl8pPr indent="-330200" lvl="7" marL="365760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600"/>
              <a:buChar char="○"/>
              <a:defRPr sz="1600">
                <a:solidFill>
                  <a:schemeClr val="accent6"/>
                </a:solidFill>
              </a:defRPr>
            </a:lvl8pPr>
            <a:lvl9pPr indent="-330200" lvl="8" marL="411480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600"/>
              <a:buChar char="■"/>
              <a:defRPr sz="1600"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CUSTOM_2"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5"/>
          <p:cNvSpPr/>
          <p:nvPr/>
        </p:nvSpPr>
        <p:spPr>
          <a:xfrm>
            <a:off x="0" y="1088675"/>
            <a:ext cx="3627900" cy="4054800"/>
          </a:xfrm>
          <a:prstGeom prst="snip1Rect">
            <a:avLst>
              <a:gd fmla="val 10918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07" name="Google Shape;307;p25"/>
          <p:cNvSpPr txBox="1"/>
          <p:nvPr>
            <p:ph type="title"/>
          </p:nvPr>
        </p:nvSpPr>
        <p:spPr>
          <a:xfrm>
            <a:off x="446100" y="396225"/>
            <a:ext cx="5101800" cy="853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8" name="Google Shape;308;p25"/>
          <p:cNvSpPr txBox="1"/>
          <p:nvPr>
            <p:ph idx="1" type="body"/>
          </p:nvPr>
        </p:nvSpPr>
        <p:spPr>
          <a:xfrm>
            <a:off x="3869875" y="1390269"/>
            <a:ext cx="31734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309" name="Google Shape;309;p25"/>
          <p:cNvSpPr txBox="1"/>
          <p:nvPr>
            <p:ph idx="2" type="body"/>
          </p:nvPr>
        </p:nvSpPr>
        <p:spPr>
          <a:xfrm>
            <a:off x="474675" y="1390150"/>
            <a:ext cx="2571300" cy="3421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●"/>
              <a:defRPr>
                <a:solidFill>
                  <a:schemeClr val="accent6"/>
                </a:solidFill>
              </a:defRPr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Char char="○"/>
              <a:defRPr>
                <a:solidFill>
                  <a:schemeClr val="accent6"/>
                </a:solidFill>
              </a:defRPr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Char char="■"/>
              <a:defRPr>
                <a:solidFill>
                  <a:schemeClr val="accent6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9">
  <p:cSld name="CUSTOM_1">
    <p:bg>
      <p:bgPr>
        <a:solidFill>
          <a:schemeClr val="accent1"/>
        </a:solidFill>
      </p:bgPr>
    </p:bg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26"/>
          <p:cNvSpPr/>
          <p:nvPr/>
        </p:nvSpPr>
        <p:spPr>
          <a:xfrm flipH="1">
            <a:off x="433300" y="-6150"/>
            <a:ext cx="8560200" cy="51516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2" name="Google Shape;312;p26"/>
          <p:cNvSpPr/>
          <p:nvPr/>
        </p:nvSpPr>
        <p:spPr>
          <a:xfrm flipH="1">
            <a:off x="433300" y="-2175"/>
            <a:ext cx="8415900" cy="515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3" name="Google Shape;313;p26"/>
          <p:cNvSpPr/>
          <p:nvPr/>
        </p:nvSpPr>
        <p:spPr>
          <a:xfrm flipH="1">
            <a:off x="-10550" y="-6150"/>
            <a:ext cx="8710800" cy="51558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14" name="Google Shape;314;p26"/>
          <p:cNvSpPr txBox="1"/>
          <p:nvPr>
            <p:ph type="title"/>
          </p:nvPr>
        </p:nvSpPr>
        <p:spPr>
          <a:xfrm>
            <a:off x="409625" y="401500"/>
            <a:ext cx="4011600" cy="43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24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5" name="Google Shape;315;p26"/>
          <p:cNvSpPr txBox="1"/>
          <p:nvPr>
            <p:ph idx="2" type="title"/>
          </p:nvPr>
        </p:nvSpPr>
        <p:spPr>
          <a:xfrm>
            <a:off x="420000" y="860450"/>
            <a:ext cx="35112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6" name="Google Shape;316;p26"/>
          <p:cNvSpPr txBox="1"/>
          <p:nvPr>
            <p:ph idx="3" type="title"/>
          </p:nvPr>
        </p:nvSpPr>
        <p:spPr>
          <a:xfrm>
            <a:off x="5128700" y="38960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7" name="Google Shape;317;p26"/>
          <p:cNvSpPr txBox="1"/>
          <p:nvPr>
            <p:ph idx="1" type="subTitle"/>
          </p:nvPr>
        </p:nvSpPr>
        <p:spPr>
          <a:xfrm>
            <a:off x="7258100" y="38960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18" name="Google Shape;318;p26"/>
          <p:cNvSpPr txBox="1"/>
          <p:nvPr>
            <p:ph idx="4" type="title"/>
          </p:nvPr>
        </p:nvSpPr>
        <p:spPr>
          <a:xfrm>
            <a:off x="5128700" y="28383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19" name="Google Shape;319;p26"/>
          <p:cNvSpPr txBox="1"/>
          <p:nvPr>
            <p:ph idx="5" type="subTitle"/>
          </p:nvPr>
        </p:nvSpPr>
        <p:spPr>
          <a:xfrm>
            <a:off x="7258100" y="28383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0" name="Google Shape;320;p26"/>
          <p:cNvSpPr txBox="1"/>
          <p:nvPr>
            <p:ph idx="6" type="title"/>
          </p:nvPr>
        </p:nvSpPr>
        <p:spPr>
          <a:xfrm>
            <a:off x="5128700" y="1812925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1" name="Google Shape;321;p26"/>
          <p:cNvSpPr txBox="1"/>
          <p:nvPr>
            <p:ph idx="7" type="subTitle"/>
          </p:nvPr>
        </p:nvSpPr>
        <p:spPr>
          <a:xfrm>
            <a:off x="7258100" y="1812925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22" name="Google Shape;322;p26"/>
          <p:cNvSpPr txBox="1"/>
          <p:nvPr>
            <p:ph idx="8" type="title"/>
          </p:nvPr>
        </p:nvSpPr>
        <p:spPr>
          <a:xfrm>
            <a:off x="5128700" y="838600"/>
            <a:ext cx="2026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None/>
              <a:defRPr sz="12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23" name="Google Shape;323;p26"/>
          <p:cNvSpPr txBox="1"/>
          <p:nvPr>
            <p:ph idx="9" type="subTitle"/>
          </p:nvPr>
        </p:nvSpPr>
        <p:spPr>
          <a:xfrm>
            <a:off x="7258100" y="838600"/>
            <a:ext cx="811500" cy="38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accent1"/>
              </a:buClr>
              <a:buSzPts val="10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 you">
  <p:cSld name="CUSTOM_1_1">
    <p:bg>
      <p:bgPr>
        <a:solidFill>
          <a:schemeClr val="accent1"/>
        </a:solidFill>
      </p:bgPr>
    </p:bg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27"/>
          <p:cNvSpPr/>
          <p:nvPr/>
        </p:nvSpPr>
        <p:spPr>
          <a:xfrm flipH="1">
            <a:off x="433300" y="0"/>
            <a:ext cx="85602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6" name="Google Shape;326;p27"/>
          <p:cNvSpPr/>
          <p:nvPr/>
        </p:nvSpPr>
        <p:spPr>
          <a:xfrm flipH="1">
            <a:off x="433300" y="0"/>
            <a:ext cx="84159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7" name="Google Shape;327;p27"/>
          <p:cNvSpPr/>
          <p:nvPr/>
        </p:nvSpPr>
        <p:spPr>
          <a:xfrm flipH="1">
            <a:off x="-10550" y="0"/>
            <a:ext cx="8710800" cy="51435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8" name="Google Shape;328;p27"/>
          <p:cNvSpPr/>
          <p:nvPr/>
        </p:nvSpPr>
        <p:spPr>
          <a:xfrm>
            <a:off x="1504259" y="3582046"/>
            <a:ext cx="3354000" cy="1037700"/>
          </a:xfrm>
          <a:prstGeom prst="snip1Rect">
            <a:avLst>
              <a:gd fmla="val 24462" name="adj"/>
            </a:avLst>
          </a:prstGeom>
          <a:noFill/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29" name="Google Shape;329;p27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0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/>
            </a:lvl9pPr>
          </a:lstStyle>
          <a:p/>
        </p:txBody>
      </p:sp>
      <p:sp>
        <p:nvSpPr>
          <p:cNvPr id="330" name="Google Shape;330;p27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1" name="Google Shape;331;p27"/>
          <p:cNvSpPr/>
          <p:nvPr>
            <p:ph idx="2" type="pic"/>
          </p:nvPr>
        </p:nvSpPr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  <a:noFill/>
          <a:ln>
            <a:noFill/>
          </a:ln>
        </p:spPr>
      </p:sp>
      <p:sp>
        <p:nvSpPr>
          <p:cNvPr id="332" name="Google Shape;332;p27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3" name="Google Shape;333;p27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None/>
              <a:defRPr sz="4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Section header"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Title and body"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8" name="Google Shape;338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1">
  <p:cSld name="BLANK_1_1_1_1_1_1_1_1">
    <p:bg>
      <p:bgPr>
        <a:solidFill>
          <a:schemeClr val="accent2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4" name="Google Shape;24;p4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5" name="Google Shape;25;p4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6" name="Google Shape;26;p4"/>
          <p:cNvSpPr/>
          <p:nvPr/>
        </p:nvSpPr>
        <p:spPr>
          <a:xfrm>
            <a:off x="557100" y="5571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27" name="Google Shape;27;p4"/>
          <p:cNvSpPr txBox="1"/>
          <p:nvPr>
            <p:ph type="title"/>
          </p:nvPr>
        </p:nvSpPr>
        <p:spPr>
          <a:xfrm>
            <a:off x="941650" y="795275"/>
            <a:ext cx="2861400" cy="81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8" name="Google Shape;28;p4"/>
          <p:cNvSpPr txBox="1"/>
          <p:nvPr>
            <p:ph idx="2" type="title"/>
          </p:nvPr>
        </p:nvSpPr>
        <p:spPr>
          <a:xfrm>
            <a:off x="439960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29" name="Google Shape;29;p4"/>
          <p:cNvSpPr txBox="1"/>
          <p:nvPr>
            <p:ph idx="3" type="title"/>
          </p:nvPr>
        </p:nvSpPr>
        <p:spPr>
          <a:xfrm>
            <a:off x="6496050" y="83542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4" type="title"/>
          </p:nvPr>
        </p:nvSpPr>
        <p:spPr>
          <a:xfrm>
            <a:off x="438560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1" name="Google Shape;31;p4"/>
          <p:cNvSpPr txBox="1"/>
          <p:nvPr>
            <p:ph idx="5" type="title"/>
          </p:nvPr>
        </p:nvSpPr>
        <p:spPr>
          <a:xfrm>
            <a:off x="6496050" y="2797575"/>
            <a:ext cx="27036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sz="2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32" name="Google Shape;32;p4"/>
          <p:cNvSpPr txBox="1"/>
          <p:nvPr>
            <p:ph idx="6" type="title"/>
          </p:nvPr>
        </p:nvSpPr>
        <p:spPr>
          <a:xfrm>
            <a:off x="4423700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3" name="Google Shape;33;p4"/>
          <p:cNvSpPr txBox="1"/>
          <p:nvPr>
            <p:ph idx="7" type="title"/>
          </p:nvPr>
        </p:nvSpPr>
        <p:spPr>
          <a:xfrm>
            <a:off x="6562725" y="137955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4" name="Google Shape;34;p4"/>
          <p:cNvSpPr txBox="1"/>
          <p:nvPr>
            <p:ph idx="8" type="title"/>
          </p:nvPr>
        </p:nvSpPr>
        <p:spPr>
          <a:xfrm>
            <a:off x="4423700" y="3341700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5" name="Google Shape;35;p4"/>
          <p:cNvSpPr txBox="1"/>
          <p:nvPr>
            <p:ph idx="9" type="title"/>
          </p:nvPr>
        </p:nvSpPr>
        <p:spPr>
          <a:xfrm>
            <a:off x="6562725" y="3341688"/>
            <a:ext cx="1703700" cy="772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0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36" name="Google Shape;36;p4"/>
          <p:cNvSpPr txBox="1"/>
          <p:nvPr>
            <p:ph idx="13" type="title"/>
          </p:nvPr>
        </p:nvSpPr>
        <p:spPr>
          <a:xfrm>
            <a:off x="966700" y="1417525"/>
            <a:ext cx="2072700" cy="1705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100"/>
              <a:buFont typeface="Lato"/>
              <a:buNone/>
              <a:defRPr sz="1200">
                <a:solidFill>
                  <a:schemeClr val="accent6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 column text"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1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3" name="Google Shape;343;p31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 point"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32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 title and description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3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48" name="Google Shape;348;p33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49" name="Google Shape;349;p33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"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34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 number"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35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0" lIns="0" spcFirstLastPara="1" rIns="91425" wrap="square" tIns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54" name="Google Shape;354;p35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 algn="ctr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 algn="ctr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 algn="ctr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 algn="ctr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 algn="ctr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Agenda"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37"/>
          <p:cNvSpPr txBox="1"/>
          <p:nvPr>
            <p:ph type="title"/>
          </p:nvPr>
        </p:nvSpPr>
        <p:spPr>
          <a:xfrm>
            <a:off x="677325" y="1832775"/>
            <a:ext cx="3217200" cy="1484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58" name="Google Shape;358;p37"/>
          <p:cNvSpPr txBox="1"/>
          <p:nvPr>
            <p:ph idx="1" type="subTitle"/>
          </p:nvPr>
        </p:nvSpPr>
        <p:spPr>
          <a:xfrm>
            <a:off x="4406650" y="39375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59" name="Google Shape;359;p37"/>
          <p:cNvSpPr txBox="1"/>
          <p:nvPr>
            <p:ph idx="2" type="subTitle"/>
          </p:nvPr>
        </p:nvSpPr>
        <p:spPr>
          <a:xfrm>
            <a:off x="4406650" y="115170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0" name="Google Shape;360;p37"/>
          <p:cNvSpPr txBox="1"/>
          <p:nvPr>
            <p:ph idx="3" type="subTitle"/>
          </p:nvPr>
        </p:nvSpPr>
        <p:spPr>
          <a:xfrm>
            <a:off x="4406650" y="342557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1" name="Google Shape;361;p37"/>
          <p:cNvSpPr txBox="1"/>
          <p:nvPr>
            <p:ph idx="4" type="subTitle"/>
          </p:nvPr>
        </p:nvSpPr>
        <p:spPr>
          <a:xfrm>
            <a:off x="4406650" y="1909660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2" name="Google Shape;362;p37"/>
          <p:cNvSpPr txBox="1"/>
          <p:nvPr>
            <p:ph idx="5" type="subTitle"/>
          </p:nvPr>
        </p:nvSpPr>
        <p:spPr>
          <a:xfrm>
            <a:off x="4406650" y="418352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63" name="Google Shape;363;p37"/>
          <p:cNvSpPr txBox="1"/>
          <p:nvPr>
            <p:ph idx="6" type="subTitle"/>
          </p:nvPr>
        </p:nvSpPr>
        <p:spPr>
          <a:xfrm>
            <a:off x="4406650" y="2667615"/>
            <a:ext cx="44097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Title, body and image"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6" name="Google Shape;366;p38"/>
          <p:cNvSpPr txBox="1"/>
          <p:nvPr>
            <p:ph idx="1" type="body"/>
          </p:nvPr>
        </p:nvSpPr>
        <p:spPr>
          <a:xfrm>
            <a:off x="311700" y="1152475"/>
            <a:ext cx="4473900" cy="341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67" name="Google Shape;367;p38"/>
          <p:cNvSpPr/>
          <p:nvPr>
            <p:ph idx="2" type="pic"/>
          </p:nvPr>
        </p:nvSpPr>
        <p:spPr>
          <a:xfrm>
            <a:off x="4992024" y="1152775"/>
            <a:ext cx="3840300" cy="34164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wo big ideas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39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0" name="Google Shape;370;p39"/>
          <p:cNvSpPr txBox="1"/>
          <p:nvPr>
            <p:ph idx="1" type="body"/>
          </p:nvPr>
        </p:nvSpPr>
        <p:spPr>
          <a:xfrm>
            <a:off x="48315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1" name="Google Shape;371;p39"/>
          <p:cNvSpPr txBox="1"/>
          <p:nvPr>
            <p:ph idx="2" type="body"/>
          </p:nvPr>
        </p:nvSpPr>
        <p:spPr>
          <a:xfrm>
            <a:off x="5048000" y="2237788"/>
            <a:ext cx="36198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2" name="Google Shape;372;p39"/>
          <p:cNvSpPr txBox="1"/>
          <p:nvPr>
            <p:ph idx="3" type="subTitle"/>
          </p:nvPr>
        </p:nvSpPr>
        <p:spPr>
          <a:xfrm>
            <a:off x="48315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3" name="Google Shape;373;p39"/>
          <p:cNvSpPr txBox="1"/>
          <p:nvPr>
            <p:ph idx="4" type="subTitle"/>
          </p:nvPr>
        </p:nvSpPr>
        <p:spPr>
          <a:xfrm>
            <a:off x="5048000" y="1336161"/>
            <a:ext cx="3619800" cy="54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hree big ideas"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40"/>
          <p:cNvSpPr txBox="1"/>
          <p:nvPr>
            <p:ph idx="1" type="body"/>
          </p:nvPr>
        </p:nvSpPr>
        <p:spPr>
          <a:xfrm>
            <a:off x="4831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6" name="Google Shape;376;p40"/>
          <p:cNvSpPr txBox="1"/>
          <p:nvPr>
            <p:ph idx="2" type="body"/>
          </p:nvPr>
        </p:nvSpPr>
        <p:spPr>
          <a:xfrm>
            <a:off x="334772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77" name="Google Shape;377;p40"/>
          <p:cNvSpPr txBox="1"/>
          <p:nvPr>
            <p:ph type="title"/>
          </p:nvPr>
        </p:nvSpPr>
        <p:spPr>
          <a:xfrm>
            <a:off x="483175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78" name="Google Shape;378;p40"/>
          <p:cNvSpPr txBox="1"/>
          <p:nvPr>
            <p:ph idx="3" type="subTitle"/>
          </p:nvPr>
        </p:nvSpPr>
        <p:spPr>
          <a:xfrm>
            <a:off x="4831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79" name="Google Shape;379;p40"/>
          <p:cNvSpPr txBox="1"/>
          <p:nvPr>
            <p:ph idx="4" type="subTitle"/>
          </p:nvPr>
        </p:nvSpPr>
        <p:spPr>
          <a:xfrm>
            <a:off x="334772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0" name="Google Shape;380;p40"/>
          <p:cNvSpPr txBox="1"/>
          <p:nvPr>
            <p:ph idx="5" type="subTitle"/>
          </p:nvPr>
        </p:nvSpPr>
        <p:spPr>
          <a:xfrm>
            <a:off x="6212275" y="1336150"/>
            <a:ext cx="2455500" cy="77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1" name="Google Shape;381;p40"/>
          <p:cNvSpPr txBox="1"/>
          <p:nvPr>
            <p:ph idx="6" type="body"/>
          </p:nvPr>
        </p:nvSpPr>
        <p:spPr>
          <a:xfrm>
            <a:off x="6212275" y="2417500"/>
            <a:ext cx="2455500" cy="2373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spcBef>
                <a:spcPts val="0"/>
              </a:spcBef>
              <a:spcAft>
                <a:spcPts val="0"/>
              </a:spcAft>
              <a:buSzPts val="1000"/>
              <a:buChar char="●"/>
              <a:defRPr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2">
  <p:cSld name="BLANK_1_1_1_1_1_1_1_1_1_1_1_1_1_1_1_1_1_1_1_1">
    <p:bg>
      <p:bgPr>
        <a:solidFill>
          <a:schemeClr val="dk2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39" name="Google Shape;39;p5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0" name="Google Shape;40;p5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41" name="Google Shape;41;p5"/>
          <p:cNvSpPr txBox="1"/>
          <p:nvPr>
            <p:ph idx="1" type="subTitle"/>
          </p:nvPr>
        </p:nvSpPr>
        <p:spPr>
          <a:xfrm>
            <a:off x="5792075" y="1776150"/>
            <a:ext cx="2799600" cy="3092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37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42" name="Google Shape;42;p5"/>
          <p:cNvSpPr/>
          <p:nvPr>
            <p:ph idx="2" type="pic"/>
          </p:nvPr>
        </p:nvSpPr>
        <p:spPr>
          <a:xfrm>
            <a:off x="18015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3" name="Google Shape;43;p5"/>
          <p:cNvSpPr/>
          <p:nvPr>
            <p:ph idx="3" type="pic"/>
          </p:nvPr>
        </p:nvSpPr>
        <p:spPr>
          <a:xfrm>
            <a:off x="18015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4" name="Google Shape;44;p5"/>
          <p:cNvSpPr/>
          <p:nvPr>
            <p:ph idx="4" type="pic"/>
          </p:nvPr>
        </p:nvSpPr>
        <p:spPr>
          <a:xfrm>
            <a:off x="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5" name="Google Shape;45;p5"/>
          <p:cNvSpPr/>
          <p:nvPr>
            <p:ph idx="5" type="pic"/>
          </p:nvPr>
        </p:nvSpPr>
        <p:spPr>
          <a:xfrm>
            <a:off x="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6" name="Google Shape;46;p5"/>
          <p:cNvSpPr/>
          <p:nvPr>
            <p:ph idx="6" type="pic"/>
          </p:nvPr>
        </p:nvSpPr>
        <p:spPr>
          <a:xfrm>
            <a:off x="3603000" y="14977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  <p:sp>
        <p:nvSpPr>
          <p:cNvPr id="47" name="Google Shape;47;p5"/>
          <p:cNvSpPr/>
          <p:nvPr>
            <p:ph idx="7" type="pic"/>
          </p:nvPr>
        </p:nvSpPr>
        <p:spPr>
          <a:xfrm>
            <a:off x="3603000" y="3320250"/>
            <a:ext cx="1801500" cy="1822500"/>
          </a:xfrm>
          <a:prstGeom prst="snip1Rect">
            <a:avLst>
              <a:gd fmla="val 1733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Four big ideas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1"/>
          <p:cNvSpPr txBox="1"/>
          <p:nvPr>
            <p:ph idx="1" type="body"/>
          </p:nvPr>
        </p:nvSpPr>
        <p:spPr>
          <a:xfrm>
            <a:off x="366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4" name="Google Shape;384;p41"/>
          <p:cNvSpPr txBox="1"/>
          <p:nvPr>
            <p:ph idx="2" type="body"/>
          </p:nvPr>
        </p:nvSpPr>
        <p:spPr>
          <a:xfrm>
            <a:off x="4938725" y="1759093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5" name="Google Shape;385;p41"/>
          <p:cNvSpPr txBox="1"/>
          <p:nvPr>
            <p:ph idx="3" type="body"/>
          </p:nvPr>
        </p:nvSpPr>
        <p:spPr>
          <a:xfrm>
            <a:off x="366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6" name="Google Shape;386;p41"/>
          <p:cNvSpPr txBox="1"/>
          <p:nvPr>
            <p:ph idx="4" type="body"/>
          </p:nvPr>
        </p:nvSpPr>
        <p:spPr>
          <a:xfrm>
            <a:off x="4938750" y="3648575"/>
            <a:ext cx="3838500" cy="113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292100" lvl="1" marL="9144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2pPr>
            <a:lvl3pPr indent="-292100" lvl="2" marL="13716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3pPr>
            <a:lvl4pPr indent="-292100" lvl="3" marL="18288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4pPr>
            <a:lvl5pPr indent="-292100" lvl="4" marL="22860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5pPr>
            <a:lvl6pPr indent="-292100" lvl="5" marL="2743200">
              <a:spcBef>
                <a:spcPts val="1000"/>
              </a:spcBef>
              <a:spcAft>
                <a:spcPts val="0"/>
              </a:spcAft>
              <a:buSzPts val="1000"/>
              <a:buChar char="■"/>
              <a:defRPr/>
            </a:lvl6pPr>
            <a:lvl7pPr indent="-292100" lvl="6" marL="3200400">
              <a:spcBef>
                <a:spcPts val="1000"/>
              </a:spcBef>
              <a:spcAft>
                <a:spcPts val="0"/>
              </a:spcAft>
              <a:buSzPts val="1000"/>
              <a:buChar char="●"/>
              <a:defRPr/>
            </a:lvl7pPr>
            <a:lvl8pPr indent="-292100" lvl="7" marL="3657600">
              <a:spcBef>
                <a:spcPts val="1000"/>
              </a:spcBef>
              <a:spcAft>
                <a:spcPts val="0"/>
              </a:spcAft>
              <a:buSzPts val="1000"/>
              <a:buChar char="○"/>
              <a:defRPr/>
            </a:lvl8pPr>
            <a:lvl9pPr indent="-292100" lvl="8" marL="4114800">
              <a:spcBef>
                <a:spcPts val="1000"/>
              </a:spcBef>
              <a:spcAft>
                <a:spcPts val="1000"/>
              </a:spcAft>
              <a:buSzPts val="1000"/>
              <a:buChar char="■"/>
              <a:defRPr/>
            </a:lvl9pPr>
          </a:lstStyle>
          <a:p/>
        </p:txBody>
      </p:sp>
      <p:sp>
        <p:nvSpPr>
          <p:cNvPr id="387" name="Google Shape;387;p41"/>
          <p:cNvSpPr txBox="1"/>
          <p:nvPr>
            <p:ph type="title"/>
          </p:nvPr>
        </p:nvSpPr>
        <p:spPr>
          <a:xfrm>
            <a:off x="366750" y="450025"/>
            <a:ext cx="8184600" cy="758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8" name="Google Shape;388;p41"/>
          <p:cNvSpPr txBox="1"/>
          <p:nvPr>
            <p:ph idx="5" type="subTitle"/>
          </p:nvPr>
        </p:nvSpPr>
        <p:spPr>
          <a:xfrm>
            <a:off x="366763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89" name="Google Shape;389;p41"/>
          <p:cNvSpPr txBox="1"/>
          <p:nvPr>
            <p:ph idx="6" type="subTitle"/>
          </p:nvPr>
        </p:nvSpPr>
        <p:spPr>
          <a:xfrm>
            <a:off x="4938738" y="1277907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0" name="Google Shape;390;p41"/>
          <p:cNvSpPr txBox="1"/>
          <p:nvPr>
            <p:ph idx="7" type="subTitle"/>
          </p:nvPr>
        </p:nvSpPr>
        <p:spPr>
          <a:xfrm>
            <a:off x="4938761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  <p:sp>
        <p:nvSpPr>
          <p:cNvPr id="391" name="Google Shape;391;p41"/>
          <p:cNvSpPr txBox="1"/>
          <p:nvPr>
            <p:ph idx="8" type="subTitle"/>
          </p:nvPr>
        </p:nvSpPr>
        <p:spPr>
          <a:xfrm>
            <a:off x="366750" y="3167363"/>
            <a:ext cx="3838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Title and image"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94" name="Google Shape;394;p42"/>
          <p:cNvSpPr/>
          <p:nvPr>
            <p:ph idx="2" type="pic"/>
          </p:nvPr>
        </p:nvSpPr>
        <p:spPr>
          <a:xfrm>
            <a:off x="311700" y="1170425"/>
            <a:ext cx="8520600" cy="34929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wo storyboards"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43"/>
          <p:cNvSpPr txBox="1"/>
          <p:nvPr>
            <p:ph idx="1" type="body"/>
          </p:nvPr>
        </p:nvSpPr>
        <p:spPr>
          <a:xfrm>
            <a:off x="311700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97" name="Google Shape;397;p43"/>
          <p:cNvSpPr/>
          <p:nvPr>
            <p:ph idx="2" type="pic"/>
          </p:nvPr>
        </p:nvSpPr>
        <p:spPr>
          <a:xfrm>
            <a:off x="48048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8" name="Google Shape;398;p43"/>
          <p:cNvSpPr/>
          <p:nvPr>
            <p:ph idx="3" type="pic"/>
          </p:nvPr>
        </p:nvSpPr>
        <p:spPr>
          <a:xfrm>
            <a:off x="311725" y="1133300"/>
            <a:ext cx="4027500" cy="2392800"/>
          </a:xfrm>
          <a:prstGeom prst="rect">
            <a:avLst/>
          </a:prstGeom>
          <a:noFill/>
          <a:ln>
            <a:noFill/>
          </a:ln>
        </p:spPr>
      </p:sp>
      <p:sp>
        <p:nvSpPr>
          <p:cNvPr id="399" name="Google Shape;399;p43"/>
          <p:cNvSpPr txBox="1"/>
          <p:nvPr>
            <p:ph idx="4" type="body"/>
          </p:nvPr>
        </p:nvSpPr>
        <p:spPr>
          <a:xfrm>
            <a:off x="4804825" y="4080225"/>
            <a:ext cx="4027500" cy="926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0" name="Google Shape;400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1" name="Google Shape;401;p43"/>
          <p:cNvSpPr txBox="1"/>
          <p:nvPr>
            <p:ph idx="5" type="subTitle"/>
          </p:nvPr>
        </p:nvSpPr>
        <p:spPr>
          <a:xfrm>
            <a:off x="3117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02" name="Google Shape;402;p43"/>
          <p:cNvSpPr txBox="1"/>
          <p:nvPr>
            <p:ph idx="6" type="subTitle"/>
          </p:nvPr>
        </p:nvSpPr>
        <p:spPr>
          <a:xfrm>
            <a:off x="4804825" y="3582900"/>
            <a:ext cx="40275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hree storyboards"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p44"/>
          <p:cNvSpPr txBox="1"/>
          <p:nvPr>
            <p:ph idx="1" type="body"/>
          </p:nvPr>
        </p:nvSpPr>
        <p:spPr>
          <a:xfrm>
            <a:off x="31170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5" name="Google Shape;405;p44"/>
          <p:cNvSpPr/>
          <p:nvPr>
            <p:ph idx="2" type="pic"/>
          </p:nvPr>
        </p:nvSpPr>
        <p:spPr>
          <a:xfrm>
            <a:off x="62052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6" name="Google Shape;406;p44"/>
          <p:cNvSpPr/>
          <p:nvPr>
            <p:ph idx="3" type="pic"/>
          </p:nvPr>
        </p:nvSpPr>
        <p:spPr>
          <a:xfrm>
            <a:off x="311725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7" name="Google Shape;407;p44"/>
          <p:cNvSpPr txBox="1"/>
          <p:nvPr>
            <p:ph idx="4" type="body"/>
          </p:nvPr>
        </p:nvSpPr>
        <p:spPr>
          <a:xfrm>
            <a:off x="6205225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08" name="Google Shape;408;p44"/>
          <p:cNvSpPr/>
          <p:nvPr>
            <p:ph idx="5" type="pic"/>
          </p:nvPr>
        </p:nvSpPr>
        <p:spPr>
          <a:xfrm>
            <a:off x="3255250" y="1128325"/>
            <a:ext cx="2627100" cy="2273100"/>
          </a:xfrm>
          <a:prstGeom prst="rect">
            <a:avLst/>
          </a:prstGeom>
          <a:noFill/>
          <a:ln>
            <a:noFill/>
          </a:ln>
        </p:spPr>
      </p:sp>
      <p:sp>
        <p:nvSpPr>
          <p:cNvPr id="409" name="Google Shape;409;p44"/>
          <p:cNvSpPr txBox="1"/>
          <p:nvPr>
            <p:ph idx="6" type="body"/>
          </p:nvPr>
        </p:nvSpPr>
        <p:spPr>
          <a:xfrm>
            <a:off x="3255250" y="3911700"/>
            <a:ext cx="2627100" cy="1018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0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0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0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000"/>
              </a:spcBef>
              <a:spcAft>
                <a:spcPts val="10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0" name="Google Shape;410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11" name="Google Shape;411;p44"/>
          <p:cNvSpPr txBox="1"/>
          <p:nvPr>
            <p:ph idx="7" type="subTitle"/>
          </p:nvPr>
        </p:nvSpPr>
        <p:spPr>
          <a:xfrm>
            <a:off x="3117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2" name="Google Shape;412;p44"/>
          <p:cNvSpPr txBox="1"/>
          <p:nvPr>
            <p:ph idx="8" type="subTitle"/>
          </p:nvPr>
        </p:nvSpPr>
        <p:spPr>
          <a:xfrm>
            <a:off x="6205225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3" name="Google Shape;413;p44"/>
          <p:cNvSpPr txBox="1"/>
          <p:nvPr>
            <p:ph idx="9" type="subTitle"/>
          </p:nvPr>
        </p:nvSpPr>
        <p:spPr>
          <a:xfrm>
            <a:off x="3255250" y="3430500"/>
            <a:ext cx="2627100" cy="481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/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Image only"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5"/>
          <p:cNvSpPr/>
          <p:nvPr>
            <p:ph idx="2" type="pic"/>
          </p:nvPr>
        </p:nvSpPr>
        <p:spPr>
          <a:xfrm>
            <a:off x="311700" y="445025"/>
            <a:ext cx="8520600" cy="4218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Image grid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6"/>
          <p:cNvSpPr/>
          <p:nvPr>
            <p:ph idx="2" type="pic"/>
          </p:nvPr>
        </p:nvSpPr>
        <p:spPr>
          <a:xfrm>
            <a:off x="338960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8" name="Google Shape;418;p46"/>
          <p:cNvSpPr/>
          <p:nvPr>
            <p:ph idx="3" type="pic"/>
          </p:nvPr>
        </p:nvSpPr>
        <p:spPr>
          <a:xfrm>
            <a:off x="5195935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19" name="Google Shape;419;p46"/>
          <p:cNvSpPr/>
          <p:nvPr>
            <p:ph idx="4" type="pic"/>
          </p:nvPr>
        </p:nvSpPr>
        <p:spPr>
          <a:xfrm>
            <a:off x="7002270" y="118913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0" name="Google Shape;420;p46"/>
          <p:cNvSpPr/>
          <p:nvPr>
            <p:ph idx="5" type="pic"/>
          </p:nvPr>
        </p:nvSpPr>
        <p:spPr>
          <a:xfrm>
            <a:off x="3389588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1" name="Google Shape;421;p46"/>
          <p:cNvSpPr/>
          <p:nvPr>
            <p:ph idx="6" type="pic"/>
          </p:nvPr>
        </p:nvSpPr>
        <p:spPr>
          <a:xfrm>
            <a:off x="5195922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2" name="Google Shape;422;p46"/>
          <p:cNvSpPr/>
          <p:nvPr>
            <p:ph idx="7" type="pic"/>
          </p:nvPr>
        </p:nvSpPr>
        <p:spPr>
          <a:xfrm>
            <a:off x="7002257" y="1804212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3" name="Google Shape;423;p46"/>
          <p:cNvSpPr txBox="1"/>
          <p:nvPr>
            <p:ph type="title"/>
          </p:nvPr>
        </p:nvSpPr>
        <p:spPr>
          <a:xfrm>
            <a:off x="351550" y="445025"/>
            <a:ext cx="2596800" cy="1706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sp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24" name="Google Shape;424;p46"/>
          <p:cNvSpPr/>
          <p:nvPr>
            <p:ph idx="8" type="pic"/>
          </p:nvPr>
        </p:nvSpPr>
        <p:spPr>
          <a:xfrm>
            <a:off x="3389588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5" name="Google Shape;425;p46"/>
          <p:cNvSpPr/>
          <p:nvPr>
            <p:ph idx="9" type="pic"/>
          </p:nvPr>
        </p:nvSpPr>
        <p:spPr>
          <a:xfrm>
            <a:off x="5195922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  <p:sp>
        <p:nvSpPr>
          <p:cNvPr id="426" name="Google Shape;426;p46"/>
          <p:cNvSpPr/>
          <p:nvPr>
            <p:ph idx="13" type="pic"/>
          </p:nvPr>
        </p:nvSpPr>
        <p:spPr>
          <a:xfrm>
            <a:off x="7002257" y="3489487"/>
            <a:ext cx="1643700" cy="15351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  <p:extLst>
    <p:ext uri="{DCECCB84-F9BA-43D5-87BE-67443E8EF086}">
      <p15:sldGuideLst>
        <p15:guide id="1" pos="5564">
          <p15:clr>
            <a:srgbClr val="E46962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3">
  <p:cSld name="BLANK_1_1_1_1_1_1_1_1_1_1_1_1">
    <p:bg>
      <p:bgPr>
        <a:solidFill>
          <a:schemeClr val="lt1"/>
        </a:solidFill>
      </p:bgPr>
    </p:bg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"/>
          <p:cNvSpPr/>
          <p:nvPr/>
        </p:nvSpPr>
        <p:spPr>
          <a:xfrm>
            <a:off x="5404500" y="-50"/>
            <a:ext cx="37395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0" name="Google Shape;50;p6"/>
          <p:cNvSpPr/>
          <p:nvPr/>
        </p:nvSpPr>
        <p:spPr>
          <a:xfrm>
            <a:off x="0" y="1499700"/>
            <a:ext cx="9144000" cy="3645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1" name="Google Shape;51;p6"/>
          <p:cNvSpPr/>
          <p:nvPr/>
        </p:nvSpPr>
        <p:spPr>
          <a:xfrm>
            <a:off x="5404500" y="1499700"/>
            <a:ext cx="3739500" cy="3645000"/>
          </a:xfrm>
          <a:prstGeom prst="snip1Rect">
            <a:avLst>
              <a:gd fmla="val 16667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52" name="Google Shape;52;p6"/>
          <p:cNvSpPr txBox="1"/>
          <p:nvPr>
            <p:ph type="title"/>
          </p:nvPr>
        </p:nvSpPr>
        <p:spPr>
          <a:xfrm>
            <a:off x="5821575" y="1709925"/>
            <a:ext cx="2882700" cy="627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Lato"/>
              <a:buNone/>
              <a:defRPr b="1" sz="2400">
                <a:latin typeface="Lato"/>
                <a:ea typeface="Lato"/>
                <a:cs typeface="Lato"/>
                <a:sym typeface="Lato"/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18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3" name="Google Shape;53;p6"/>
          <p:cNvSpPr txBox="1"/>
          <p:nvPr>
            <p:ph idx="2" type="title"/>
          </p:nvPr>
        </p:nvSpPr>
        <p:spPr>
          <a:xfrm>
            <a:off x="516600" y="486575"/>
            <a:ext cx="3823500" cy="67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None/>
              <a:defRPr sz="2400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4" name="Google Shape;54;p6"/>
          <p:cNvSpPr txBox="1"/>
          <p:nvPr>
            <p:ph idx="1" type="subTitle"/>
          </p:nvPr>
        </p:nvSpPr>
        <p:spPr>
          <a:xfrm>
            <a:off x="5821575" y="2476500"/>
            <a:ext cx="2019900" cy="455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2pPr>
            <a:lvl3pPr lvl="2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3pPr>
            <a:lvl4pPr lvl="3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4pPr>
            <a:lvl5pPr lvl="4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5pPr>
            <a:lvl6pPr lvl="5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6pPr>
            <a:lvl7pPr lvl="6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7pPr>
            <a:lvl8pPr lvl="7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8pPr>
            <a:lvl9pPr lvl="8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5" name="Google Shape;55;p6"/>
          <p:cNvSpPr txBox="1"/>
          <p:nvPr>
            <p:ph idx="3" type="title"/>
          </p:nvPr>
        </p:nvSpPr>
        <p:spPr>
          <a:xfrm>
            <a:off x="5810125" y="3070875"/>
            <a:ext cx="2388600" cy="52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/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56" name="Google Shape;56;p6"/>
          <p:cNvSpPr txBox="1"/>
          <p:nvPr>
            <p:ph idx="4" type="subTitle"/>
          </p:nvPr>
        </p:nvSpPr>
        <p:spPr>
          <a:xfrm>
            <a:off x="5821575" y="34260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7" name="Google Shape;57;p6"/>
          <p:cNvSpPr/>
          <p:nvPr>
            <p:ph idx="5" type="pic"/>
          </p:nvPr>
        </p:nvSpPr>
        <p:spPr>
          <a:xfrm>
            <a:off x="0" y="1502400"/>
            <a:ext cx="5404500" cy="3639600"/>
          </a:xfrm>
          <a:prstGeom prst="snip1Rect">
            <a:avLst>
              <a:gd fmla="val 16026" name="adj"/>
            </a:avLst>
          </a:prstGeom>
          <a:noFill/>
          <a:ln>
            <a:noFill/>
          </a:ln>
        </p:spPr>
      </p:sp>
      <p:sp>
        <p:nvSpPr>
          <p:cNvPr id="58" name="Google Shape;58;p6"/>
          <p:cNvSpPr txBox="1"/>
          <p:nvPr>
            <p:ph idx="6" type="subTitle"/>
          </p:nvPr>
        </p:nvSpPr>
        <p:spPr>
          <a:xfrm>
            <a:off x="5794900" y="4333425"/>
            <a:ext cx="2718300" cy="35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Quantico"/>
              <a:buNone/>
              <a:defRPr sz="14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" name="Google Shape;59;p6"/>
          <p:cNvSpPr txBox="1"/>
          <p:nvPr>
            <p:ph idx="7" type="subTitle"/>
          </p:nvPr>
        </p:nvSpPr>
        <p:spPr>
          <a:xfrm>
            <a:off x="5821575" y="4501450"/>
            <a:ext cx="2650500" cy="898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2pPr>
            <a:lvl3pPr lvl="2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3pPr>
            <a:lvl4pPr lvl="3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4pPr>
            <a:lvl5pPr lvl="4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5pPr>
            <a:lvl6pPr lvl="5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6pPr>
            <a:lvl7pPr lvl="6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7pPr>
            <a:lvl8pPr lvl="7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8pPr>
            <a:lvl9pPr lvl="8"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5 ">
  <p:cSld name="BLANK_1_1_1_1_1_1_1">
    <p:bg>
      <p:bgPr>
        <a:solidFill>
          <a:schemeClr val="accent5"/>
        </a:solidFill>
      </p:bgPr>
    </p:bg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/>
          <p:nvPr/>
        </p:nvSpPr>
        <p:spPr>
          <a:xfrm>
            <a:off x="731650" y="619550"/>
            <a:ext cx="8412300" cy="45252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63" name="Google Shape;63;p7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64" name="Google Shape;64;p7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000"/>
              <a:buFont typeface="Lato"/>
              <a:buNone/>
              <a:defRPr sz="9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6">
  <p:cSld name="BLANK_1_1_1_1_1_1_2">
    <p:bg>
      <p:bgPr>
        <a:solidFill>
          <a:schemeClr val="accent2"/>
        </a:solidFill>
      </p:bgPr>
    </p:bg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8"/>
          <p:cNvSpPr/>
          <p:nvPr/>
        </p:nvSpPr>
        <p:spPr>
          <a:xfrm>
            <a:off x="99900" y="99900"/>
            <a:ext cx="8944200" cy="4936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7" name="Google Shape;67;p8"/>
          <p:cNvSpPr/>
          <p:nvPr/>
        </p:nvSpPr>
        <p:spPr>
          <a:xfrm>
            <a:off x="252300" y="252300"/>
            <a:ext cx="8639400" cy="463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8" name="Google Shape;68;p8"/>
          <p:cNvSpPr/>
          <p:nvPr/>
        </p:nvSpPr>
        <p:spPr>
          <a:xfrm>
            <a:off x="404700" y="404700"/>
            <a:ext cx="8334600" cy="432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9" name="Google Shape;69;p8"/>
          <p:cNvSpPr/>
          <p:nvPr/>
        </p:nvSpPr>
        <p:spPr>
          <a:xfrm>
            <a:off x="557100" y="560700"/>
            <a:ext cx="8029800" cy="40221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0" name="Google Shape;70;p8"/>
          <p:cNvSpPr txBox="1"/>
          <p:nvPr>
            <p:ph type="title"/>
          </p:nvPr>
        </p:nvSpPr>
        <p:spPr>
          <a:xfrm>
            <a:off x="910650" y="1462775"/>
            <a:ext cx="7349400" cy="2513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800"/>
              <a:buNone/>
              <a:defRPr sz="4800">
                <a:solidFill>
                  <a:schemeClr val="accent6"/>
                </a:solidFill>
              </a:defRPr>
            </a:lvl1pPr>
            <a:lvl2pPr lvl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000"/>
              <a:buNone/>
              <a:defRPr sz="1200" u="sng">
                <a:solidFill>
                  <a:schemeClr val="accent6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71" name="Google Shape;71;p8"/>
          <p:cNvSpPr txBox="1"/>
          <p:nvPr>
            <p:ph idx="1" type="subTitle"/>
          </p:nvPr>
        </p:nvSpPr>
        <p:spPr>
          <a:xfrm>
            <a:off x="948750" y="4188925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1pPr>
            <a:lvl2pPr lvl="1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2pPr>
            <a:lvl3pPr lvl="2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3pPr>
            <a:lvl4pPr lvl="3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4pPr>
            <a:lvl5pPr lvl="4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5pPr>
            <a:lvl6pPr lvl="5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6pPr>
            <a:lvl7pPr lvl="6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7pPr>
            <a:lvl8pPr lvl="7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8pPr>
            <a:lvl9pPr lvl="8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accent6"/>
              </a:buClr>
              <a:buSzPts val="1000"/>
              <a:buFont typeface="Lato"/>
              <a:buNone/>
              <a:defRPr sz="900">
                <a:solidFill>
                  <a:schemeClr val="accent6"/>
                </a:solidFill>
              </a:defRPr>
            </a:lvl9pPr>
          </a:lstStyle>
          <a:p/>
        </p:txBody>
      </p:sp>
      <p:sp>
        <p:nvSpPr>
          <p:cNvPr id="72" name="Google Shape;72;p8"/>
          <p:cNvSpPr txBox="1"/>
          <p:nvPr>
            <p:ph idx="2" type="title"/>
          </p:nvPr>
        </p:nvSpPr>
        <p:spPr>
          <a:xfrm>
            <a:off x="948750" y="930950"/>
            <a:ext cx="7311300" cy="315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2400"/>
              <a:buNone/>
              <a:defRPr sz="2400">
                <a:solidFill>
                  <a:schemeClr val="accent3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None/>
              <a:defRPr b="1" sz="5200">
                <a:solidFill>
                  <a:schemeClr val="accent3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7 ">
  <p:cSld name="CUSTOM_11">
    <p:bg>
      <p:bgPr>
        <a:solidFill>
          <a:schemeClr val="lt2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9"/>
          <p:cNvSpPr/>
          <p:nvPr/>
        </p:nvSpPr>
        <p:spPr>
          <a:xfrm>
            <a:off x="5444100" y="27283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5" name="Google Shape;75;p9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6" name="Google Shape;76;p9"/>
          <p:cNvSpPr/>
          <p:nvPr/>
        </p:nvSpPr>
        <p:spPr>
          <a:xfrm>
            <a:off x="5448300" y="69495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77" name="Google Shape;77;p9"/>
          <p:cNvSpPr/>
          <p:nvPr/>
        </p:nvSpPr>
        <p:spPr>
          <a:xfrm>
            <a:off x="5438163" y="476175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8" name="Google Shape;78;p9"/>
          <p:cNvSpPr/>
          <p:nvPr/>
        </p:nvSpPr>
        <p:spPr>
          <a:xfrm>
            <a:off x="5437625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dk2"/>
          </a:solidFill>
          <a:ln>
            <a:noFill/>
          </a:ln>
        </p:spPr>
      </p:sp>
      <p:sp>
        <p:nvSpPr>
          <p:cNvPr id="79" name="Google Shape;79;p9"/>
          <p:cNvSpPr txBox="1"/>
          <p:nvPr>
            <p:ph type="title"/>
          </p:nvPr>
        </p:nvSpPr>
        <p:spPr>
          <a:xfrm>
            <a:off x="931675" y="907075"/>
            <a:ext cx="4005900" cy="708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3000"/>
              <a:buNone/>
              <a:defRPr sz="3700">
                <a:solidFill>
                  <a:schemeClr val="accent5"/>
                </a:solidFill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0" name="Google Shape;80;p9"/>
          <p:cNvSpPr txBox="1"/>
          <p:nvPr>
            <p:ph idx="2" type="title"/>
          </p:nvPr>
        </p:nvSpPr>
        <p:spPr>
          <a:xfrm>
            <a:off x="931675" y="1712050"/>
            <a:ext cx="4005900" cy="170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600"/>
              <a:buFont typeface="Lato"/>
              <a:buNone/>
              <a:defRPr sz="1600">
                <a:solidFill>
                  <a:schemeClr val="accent5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 - Alt 8 ">
  <p:cSld name="CUSTOM_12">
    <p:bg>
      <p:bgPr>
        <a:solidFill>
          <a:schemeClr val="accent5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0"/>
          <p:cNvSpPr/>
          <p:nvPr/>
        </p:nvSpPr>
        <p:spPr>
          <a:xfrm>
            <a:off x="0" y="0"/>
            <a:ext cx="9144000" cy="4236000"/>
          </a:xfrm>
          <a:prstGeom prst="snip1Rect">
            <a:avLst>
              <a:gd fmla="val 0" name="adj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3" name="Google Shape;83;p10"/>
          <p:cNvSpPr/>
          <p:nvPr/>
        </p:nvSpPr>
        <p:spPr>
          <a:xfrm>
            <a:off x="5596500" y="27314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4" name="Google Shape;84;p10"/>
          <p:cNvSpPr/>
          <p:nvPr/>
        </p:nvSpPr>
        <p:spPr>
          <a:xfrm>
            <a:off x="5587725" y="698000"/>
            <a:ext cx="2952300" cy="2033400"/>
          </a:xfrm>
          <a:prstGeom prst="snip1Rect">
            <a:avLst>
              <a:gd fmla="val 13900" name="adj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85" name="Google Shape;85;p10"/>
          <p:cNvSpPr txBox="1"/>
          <p:nvPr>
            <p:ph type="title"/>
          </p:nvPr>
        </p:nvSpPr>
        <p:spPr>
          <a:xfrm>
            <a:off x="901475" y="907075"/>
            <a:ext cx="4695000" cy="862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700">
                <a:latin typeface="Quantico"/>
                <a:ea typeface="Quantico"/>
                <a:cs typeface="Quantico"/>
                <a:sym typeface="Quantico"/>
              </a:defRPr>
            </a:lvl9pPr>
          </a:lstStyle>
          <a:p/>
        </p:txBody>
      </p:sp>
      <p:sp>
        <p:nvSpPr>
          <p:cNvPr id="86" name="Google Shape;86;p10"/>
          <p:cNvSpPr txBox="1"/>
          <p:nvPr>
            <p:ph idx="2" type="title"/>
          </p:nvPr>
        </p:nvSpPr>
        <p:spPr>
          <a:xfrm>
            <a:off x="930907" y="1836900"/>
            <a:ext cx="4005900" cy="1879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Lato"/>
              <a:buNone/>
              <a:defRPr sz="1600"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7" name="Google Shape;87;p10"/>
          <p:cNvSpPr/>
          <p:nvPr/>
        </p:nvSpPr>
        <p:spPr>
          <a:xfrm>
            <a:off x="5586750" y="-10675"/>
            <a:ext cx="2971800" cy="708675"/>
          </a:xfrm>
          <a:custGeom>
            <a:rect b="b" l="l" r="r" t="t"/>
            <a:pathLst>
              <a:path extrusionOk="0" h="28347" w="118872">
                <a:moveTo>
                  <a:pt x="0" y="0"/>
                </a:moveTo>
                <a:lnTo>
                  <a:pt x="0" y="28347"/>
                </a:lnTo>
                <a:lnTo>
                  <a:pt x="118872" y="28347"/>
                </a:lnTo>
                <a:lnTo>
                  <a:pt x="118872" y="30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</p:sp>
      <p:sp>
        <p:nvSpPr>
          <p:cNvPr id="88" name="Google Shape;88;p10"/>
          <p:cNvSpPr/>
          <p:nvPr/>
        </p:nvSpPr>
        <p:spPr>
          <a:xfrm>
            <a:off x="5590563" y="4762500"/>
            <a:ext cx="2964175" cy="388625"/>
          </a:xfrm>
          <a:custGeom>
            <a:rect b="b" l="l" r="r" t="t"/>
            <a:pathLst>
              <a:path extrusionOk="0" h="15545" w="118567">
                <a:moveTo>
                  <a:pt x="0" y="15545"/>
                </a:moveTo>
                <a:lnTo>
                  <a:pt x="118567" y="15545"/>
                </a:lnTo>
                <a:lnTo>
                  <a:pt x="103022" y="0"/>
                </a:lnTo>
                <a:lnTo>
                  <a:pt x="305" y="0"/>
                </a:lnTo>
                <a:close/>
              </a:path>
            </a:pathLst>
          </a:custGeom>
          <a:solidFill>
            <a:schemeClr val="accent6"/>
          </a:solidFill>
          <a:ln>
            <a:noFill/>
          </a:ln>
        </p:spPr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2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6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84700" y="460250"/>
            <a:ext cx="85746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Quantico"/>
              <a:buNone/>
              <a:defRPr sz="3000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  <a:defRPr sz="30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84700" y="1299725"/>
            <a:ext cx="6153900" cy="290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91425" wrap="square" tIns="0">
            <a:noAutofit/>
          </a:bodyPr>
          <a:lstStyle>
            <a:lvl1pPr indent="-292100" lvl="0" marL="4572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2100" lvl="1" marL="914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2100" lvl="2" marL="1371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2100" lvl="3" marL="18288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2100" lvl="4" marL="22860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2100" lvl="5" marL="27432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2100" lvl="6" marL="32004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●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2100" lvl="7" marL="365760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1000"/>
              <a:buFont typeface="Lato"/>
              <a:buChar char="○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2100" lvl="8" marL="4114800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Clr>
                <a:schemeClr val="dk2"/>
              </a:buClr>
              <a:buSzPts val="1000"/>
              <a:buFont typeface="Lato"/>
              <a:buChar char="■"/>
              <a:defRPr sz="1000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299">
          <p15:clr>
            <a:schemeClr val="accent1"/>
          </p15:clr>
        </p15:guide>
        <p15:guide id="2" orient="horz" pos="899">
          <p15:clr>
            <a:schemeClr val="accent1"/>
          </p15:clr>
        </p15:guide>
        <p15:guide id="3" orient="horz" pos="960">
          <p15:clr>
            <a:schemeClr val="accent1"/>
          </p15:clr>
        </p15:guide>
        <p15:guide id="4" orient="horz" pos="1560">
          <p15:clr>
            <a:schemeClr val="accent1"/>
          </p15:clr>
        </p15:guide>
        <p15:guide id="5" orient="horz" pos="1620">
          <p15:clr>
            <a:schemeClr val="accent1"/>
          </p15:clr>
        </p15:guide>
        <p15:guide id="6" orient="horz" pos="2280">
          <p15:clr>
            <a:schemeClr val="accent1"/>
          </p15:clr>
        </p15:guide>
        <p15:guide id="7" orient="horz" pos="2341">
          <p15:clr>
            <a:schemeClr val="accent1"/>
          </p15:clr>
        </p15:guide>
        <p15:guide id="8" pos="299">
          <p15:clr>
            <a:schemeClr val="accent1"/>
          </p15:clr>
        </p15:guide>
        <p15:guide id="9" pos="1559">
          <p15:clr>
            <a:schemeClr val="accent1"/>
          </p15:clr>
        </p15:guide>
        <p15:guide id="10" pos="1618">
          <p15:clr>
            <a:schemeClr val="accent1"/>
          </p15:clr>
        </p15:guide>
        <p15:guide id="11" pos="1981">
          <p15:clr>
            <a:schemeClr val="accent2"/>
          </p15:clr>
        </p15:guide>
        <p15:guide id="12" pos="2039">
          <p15:clr>
            <a:schemeClr val="accent2"/>
          </p15:clr>
        </p15:guide>
        <p15:guide id="13" pos="2880">
          <p15:clr>
            <a:schemeClr val="accent1"/>
          </p15:clr>
        </p15:guide>
        <p15:guide id="14" pos="2939">
          <p15:clr>
            <a:schemeClr val="accent1"/>
          </p15:clr>
        </p15:guide>
        <p15:guide id="15" pos="3719">
          <p15:clr>
            <a:schemeClr val="accent2"/>
          </p15:clr>
        </p15:guide>
        <p15:guide id="16" pos="3779">
          <p15:clr>
            <a:schemeClr val="accent2"/>
          </p15:clr>
        </p15:guide>
        <p15:guide id="17" pos="4140">
          <p15:clr>
            <a:schemeClr val="accent1"/>
          </p15:clr>
        </p15:guide>
        <p15:guide id="18" pos="4199">
          <p15:clr>
            <a:schemeClr val="accent1"/>
          </p15:clr>
        </p15:guide>
        <p15:guide id="19" pos="5459">
          <p15:clr>
            <a:schemeClr val="accent1"/>
          </p15:clr>
        </p15:guide>
        <p15:guide id="20" orient="horz" pos="2941">
          <p15:clr>
            <a:schemeClr val="accent1"/>
          </p15:clr>
        </p15:guide>
        <p15:guide id="21" pos="179">
          <p15:clr>
            <a:srgbClr val="EA4335"/>
          </p15:clr>
        </p15:guide>
        <p15:guide id="22" orient="horz" pos="180">
          <p15:clr>
            <a:srgbClr val="EA4335"/>
          </p15:clr>
        </p15:guide>
        <p15:guide id="23" pos="5581">
          <p15:clr>
            <a:srgbClr val="EA4335"/>
          </p15:clr>
        </p15:guide>
        <p15:guide id="24" orient="horz" pos="306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png"/><Relationship Id="rId4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4.png"/><Relationship Id="rId4" Type="http://schemas.openxmlformats.org/officeDocument/2006/relationships/image" Target="../media/image6.png"/><Relationship Id="rId5" Type="http://schemas.openxmlformats.org/officeDocument/2006/relationships/image" Target="../media/image4.png"/><Relationship Id="rId6" Type="http://schemas.openxmlformats.org/officeDocument/2006/relationships/image" Target="../media/image10.png"/><Relationship Id="rId7" Type="http://schemas.openxmlformats.org/officeDocument/2006/relationships/image" Target="../media/image1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4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4.png"/><Relationship Id="rId4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4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4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5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4.png"/><Relationship Id="rId4" Type="http://schemas.openxmlformats.org/officeDocument/2006/relationships/image" Target="../media/image3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4.png"/><Relationship Id="rId4" Type="http://schemas.openxmlformats.org/officeDocument/2006/relationships/image" Target="../media/image7.png"/><Relationship Id="rId5" Type="http://schemas.openxmlformats.org/officeDocument/2006/relationships/image" Target="../media/image11.png"/><Relationship Id="rId6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47"/>
          <p:cNvSpPr txBox="1"/>
          <p:nvPr>
            <p:ph idx="1" type="subTitle"/>
          </p:nvPr>
        </p:nvSpPr>
        <p:spPr>
          <a:xfrm>
            <a:off x="958450" y="4298625"/>
            <a:ext cx="3264600" cy="78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Date: 15/07/2025</a:t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/>
              <a:t>RANE MADRAS LIMITED , VELACHARY </a:t>
            </a:r>
            <a:endParaRPr sz="12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/>
          </a:p>
        </p:txBody>
      </p:sp>
      <p:sp>
        <p:nvSpPr>
          <p:cNvPr id="432" name="Google Shape;432;p47"/>
          <p:cNvSpPr txBox="1"/>
          <p:nvPr>
            <p:ph type="title"/>
          </p:nvPr>
        </p:nvSpPr>
        <p:spPr>
          <a:xfrm>
            <a:off x="1555900" y="1091250"/>
            <a:ext cx="6532200" cy="2142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      </a:t>
            </a:r>
            <a:endParaRPr sz="3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 sz="3600"/>
              <a:t>                    </a:t>
            </a:r>
            <a:r>
              <a:rPr b="1" lang="en" sz="3600"/>
              <a:t>SAP   </a:t>
            </a:r>
            <a:endParaRPr b="1" sz="3600"/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b="1" lang="en" sz="3600"/>
              <a:t>    APPROVAL WORKFLOW</a:t>
            </a:r>
            <a:endParaRPr b="1" sz="3600"/>
          </a:p>
        </p:txBody>
      </p:sp>
      <p:pic>
        <p:nvPicPr>
          <p:cNvPr id="433" name="Google Shape;433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850" y="56225"/>
            <a:ext cx="894602" cy="459032"/>
          </a:xfrm>
          <a:prstGeom prst="rect">
            <a:avLst/>
          </a:prstGeom>
          <a:noFill/>
          <a:ln>
            <a:noFill/>
          </a:ln>
        </p:spPr>
      </p:pic>
      <p:sp>
        <p:nvSpPr>
          <p:cNvPr id="434" name="Google Shape;434;p47"/>
          <p:cNvSpPr txBox="1"/>
          <p:nvPr>
            <p:ph idx="1" type="subTitle"/>
          </p:nvPr>
        </p:nvSpPr>
        <p:spPr>
          <a:xfrm>
            <a:off x="6342525" y="4298625"/>
            <a:ext cx="2737500" cy="7866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</a:rPr>
              <a:t>User Manual </a:t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 sz="12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200">
                <a:solidFill>
                  <a:srgbClr val="000000"/>
                </a:solidFill>
              </a:rPr>
              <a:t>                                                                        1 of  20</a:t>
            </a:r>
            <a:endParaRPr sz="1200">
              <a:solidFill>
                <a:srgbClr val="000000"/>
              </a:solidFill>
            </a:endParaRPr>
          </a:p>
        </p:txBody>
      </p:sp>
      <p:sp>
        <p:nvSpPr>
          <p:cNvPr id="435" name="Google Shape;435;p47"/>
          <p:cNvSpPr txBox="1"/>
          <p:nvPr/>
        </p:nvSpPr>
        <p:spPr>
          <a:xfrm>
            <a:off x="1614700" y="0"/>
            <a:ext cx="6892200" cy="68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              </a:t>
            </a:r>
            <a:r>
              <a:rPr b="1" lang="en" sz="1800">
                <a:solidFill>
                  <a:schemeClr val="lt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Manual - SAP approval workflow</a:t>
            </a:r>
            <a:endParaRPr b="1" sz="1800">
              <a:solidFill>
                <a:schemeClr val="lt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rgbClr val="0000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56"/>
          <p:cNvSpPr txBox="1"/>
          <p:nvPr>
            <p:ph type="title"/>
          </p:nvPr>
        </p:nvSpPr>
        <p:spPr>
          <a:xfrm>
            <a:off x="1656125" y="59400"/>
            <a:ext cx="69069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Approval Page - 309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3" name="Google Shape;533;p56"/>
          <p:cNvSpPr txBox="1"/>
          <p:nvPr>
            <p:ph idx="1" type="subTitle"/>
          </p:nvPr>
        </p:nvSpPr>
        <p:spPr>
          <a:xfrm>
            <a:off x="8798825" y="4857750"/>
            <a:ext cx="345300" cy="285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 of </a:t>
            </a:r>
            <a:endParaRPr/>
          </a:p>
        </p:txBody>
      </p:sp>
      <p:pic>
        <p:nvPicPr>
          <p:cNvPr id="534" name="Google Shape;534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35" name="Google Shape;535;p5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875" y="759508"/>
            <a:ext cx="7951126" cy="4183116"/>
          </a:xfrm>
          <a:prstGeom prst="rect">
            <a:avLst/>
          </a:prstGeom>
          <a:noFill/>
          <a:ln cap="flat" cmpd="sng" w="9525">
            <a:solidFill>
              <a:srgbClr val="00FFFF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536" name="Google Shape;536;p56"/>
          <p:cNvSpPr/>
          <p:nvPr/>
        </p:nvSpPr>
        <p:spPr>
          <a:xfrm>
            <a:off x="5306475" y="2476500"/>
            <a:ext cx="1385400" cy="452700"/>
          </a:xfrm>
          <a:prstGeom prst="wedgeRectCallout">
            <a:avLst>
              <a:gd fmla="val 103162" name="adj1"/>
              <a:gd fmla="val -103308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Here,View Total Net Difference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7" name="Google Shape;537;p56"/>
          <p:cNvSpPr/>
          <p:nvPr/>
        </p:nvSpPr>
        <p:spPr>
          <a:xfrm>
            <a:off x="5968050" y="3188350"/>
            <a:ext cx="1208400" cy="528000"/>
          </a:xfrm>
          <a:prstGeom prst="wedgeRectCallout">
            <a:avLst>
              <a:gd fmla="val 141205" name="adj1"/>
              <a:gd fmla="val -231823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Here, Approval Action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8" name="Google Shape;538;p56"/>
          <p:cNvSpPr/>
          <p:nvPr/>
        </p:nvSpPr>
        <p:spPr>
          <a:xfrm>
            <a:off x="7082425" y="3968325"/>
            <a:ext cx="1103400" cy="528000"/>
          </a:xfrm>
          <a:prstGeom prst="wedgeRectCallout">
            <a:avLst>
              <a:gd fmla="val 79917" name="adj1"/>
              <a:gd fmla="val -376482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Click Here, Download Data (Doc_ID)</a:t>
            </a:r>
            <a:endParaRPr sz="11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57"/>
          <p:cNvSpPr txBox="1"/>
          <p:nvPr>
            <p:ph type="title"/>
          </p:nvPr>
        </p:nvSpPr>
        <p:spPr>
          <a:xfrm>
            <a:off x="1650375" y="55100"/>
            <a:ext cx="6761100" cy="52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57"/>
          <p:cNvSpPr txBox="1"/>
          <p:nvPr>
            <p:ph idx="1" type="subTitle"/>
          </p:nvPr>
        </p:nvSpPr>
        <p:spPr>
          <a:xfrm>
            <a:off x="8761125" y="4903950"/>
            <a:ext cx="373800" cy="1992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9</a:t>
            </a:r>
            <a:endParaRPr/>
          </a:p>
        </p:txBody>
      </p:sp>
      <p:pic>
        <p:nvPicPr>
          <p:cNvPr id="545" name="Google Shape;545;p5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546" name="Google Shape;546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6875" y="3257877"/>
            <a:ext cx="3377426" cy="1713248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547" name="Google Shape;547;p5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634175" y="917888"/>
            <a:ext cx="5435275" cy="12122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548" name="Google Shape;548;p5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026875" y="903625"/>
            <a:ext cx="2302151" cy="18381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549" name="Google Shape;549;p5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28475" y="3470476"/>
            <a:ext cx="4169176" cy="13488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550" name="Google Shape;550;p57"/>
          <p:cNvSpPr txBox="1"/>
          <p:nvPr/>
        </p:nvSpPr>
        <p:spPr>
          <a:xfrm>
            <a:off x="1305550" y="583175"/>
            <a:ext cx="17448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Approval Action:</a:t>
            </a:r>
            <a:endParaRPr b="1" sz="10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1" name="Google Shape;551;p57"/>
          <p:cNvSpPr txBox="1"/>
          <p:nvPr/>
        </p:nvSpPr>
        <p:spPr>
          <a:xfrm>
            <a:off x="4124100" y="575850"/>
            <a:ext cx="2169000" cy="19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View Approval Status:</a:t>
            </a:r>
            <a:endParaRPr b="1" sz="10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2" name="Google Shape;552;p57"/>
          <p:cNvSpPr/>
          <p:nvPr/>
        </p:nvSpPr>
        <p:spPr>
          <a:xfrm>
            <a:off x="4124100" y="2494200"/>
            <a:ext cx="2169000" cy="414300"/>
          </a:xfrm>
          <a:prstGeom prst="wedgeRectCallout">
            <a:avLst>
              <a:gd fmla="val -114917" name="adj1"/>
              <a:gd fmla="val -96609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Click Here to View Last Update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cxnSp>
        <p:nvCxnSpPr>
          <p:cNvPr id="553" name="Google Shape;553;p57"/>
          <p:cNvCxnSpPr/>
          <p:nvPr/>
        </p:nvCxnSpPr>
        <p:spPr>
          <a:xfrm flipH="1" rot="10800000">
            <a:off x="6293100" y="2272950"/>
            <a:ext cx="402600" cy="511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554" name="Google Shape;554;p57"/>
          <p:cNvSpPr txBox="1"/>
          <p:nvPr/>
        </p:nvSpPr>
        <p:spPr>
          <a:xfrm>
            <a:off x="1165600" y="2853275"/>
            <a:ext cx="22107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View Sum oF Net </a:t>
            </a:r>
            <a:r>
              <a:rPr b="1"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Difference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r>
              <a:rPr b="1" lang="en" sz="1000" u="sng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: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55" name="Google Shape;555;p57"/>
          <p:cNvSpPr txBox="1"/>
          <p:nvPr/>
        </p:nvSpPr>
        <p:spPr>
          <a:xfrm>
            <a:off x="5031525" y="3090088"/>
            <a:ext cx="1744800" cy="2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 u="sng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Data (Doc_ID)</a:t>
            </a:r>
            <a:endParaRPr b="1" sz="1000" u="sng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9" name="Shape 5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0" name="Google Shape;560;p58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p58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2" name="Google Shape;562;p58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58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58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5" name="Google Shape;565;p58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6" name="Google Shape;566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0" name="Shape 5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59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2" name="Google Shape;572;p59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3" name="Google Shape;573;p59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4" name="Google Shape;574;p59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59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6" name="Google Shape;576;p59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77" name="Google Shape;577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60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60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60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60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6" name="Google Shape;586;p60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7" name="Google Shape;587;p60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88" name="Google Shape;58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2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61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61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61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6" name="Google Shape;596;p61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7" name="Google Shape;597;p61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8" name="Google Shape;598;p61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9" name="Google Shape;59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62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5" name="Google Shape;605;p62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6" name="Google Shape;606;p62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62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62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62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10" name="Google Shape;610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4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p63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6" name="Google Shape;616;p63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7" name="Google Shape;617;p63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63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63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0" name="Google Shape;620;p63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21" name="Google Shape;621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p64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7" name="Google Shape;627;p64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64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64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0" name="Google Shape;630;p64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1" name="Google Shape;631;p64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32" name="Google Shape;632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5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8" name="Google Shape;638;p65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9" name="Google Shape;639;p65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p65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1" name="Google Shape;641;p65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2" name="Google Shape;642;p65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43" name="Google Shape;643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48"/>
          <p:cNvSpPr txBox="1"/>
          <p:nvPr>
            <p:ph type="title"/>
          </p:nvPr>
        </p:nvSpPr>
        <p:spPr>
          <a:xfrm>
            <a:off x="1504475" y="55025"/>
            <a:ext cx="7046700" cy="52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Login Page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1" name="Google Shape;441;p48"/>
          <p:cNvSpPr txBox="1"/>
          <p:nvPr>
            <p:ph idx="2" type="title"/>
          </p:nvPr>
        </p:nvSpPr>
        <p:spPr>
          <a:xfrm>
            <a:off x="8751675" y="4857750"/>
            <a:ext cx="306900" cy="197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2</a:t>
            </a:r>
            <a:endParaRPr sz="900"/>
          </a:p>
        </p:txBody>
      </p:sp>
      <p:pic>
        <p:nvPicPr>
          <p:cNvPr id="442" name="Google Shape;442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43" name="Google Shape;443;p4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391662" y="1038675"/>
            <a:ext cx="5901676" cy="3452375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48"/>
          <p:cNvSpPr/>
          <p:nvPr/>
        </p:nvSpPr>
        <p:spPr>
          <a:xfrm>
            <a:off x="7406150" y="1335450"/>
            <a:ext cx="1659300" cy="377100"/>
          </a:xfrm>
          <a:prstGeom prst="wedgeRectCallout">
            <a:avLst>
              <a:gd fmla="val -148142" name="adj1"/>
              <a:gd fmla="val 340327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Gen </a:t>
            </a: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ID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45" name="Google Shape;445;p48"/>
          <p:cNvSpPr/>
          <p:nvPr/>
        </p:nvSpPr>
        <p:spPr>
          <a:xfrm>
            <a:off x="7569875" y="2243400"/>
            <a:ext cx="1495500" cy="476700"/>
          </a:xfrm>
          <a:prstGeom prst="wedgeRectCallout">
            <a:avLst>
              <a:gd fmla="val -169002" name="adj1"/>
              <a:gd fmla="val 126149" name="adj2"/>
            </a:avLst>
          </a:prstGeom>
          <a:noFill/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Password</a:t>
            </a:r>
            <a:endParaRPr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66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9" name="Google Shape;649;p66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66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1" name="Google Shape;651;p66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2" name="Google Shape;652;p66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3" name="Google Shape;653;p66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4" name="Google Shape;654;p6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p6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67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1" name="Google Shape;661;p67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2" name="Google Shape;662;p67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3" name="Google Shape;663;p67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7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5" name="Google Shape;665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8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1" name="Google Shape;671;p68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8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3" name="Google Shape;673;p68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68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5" name="Google Shape;675;p68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76" name="Google Shape;676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p69"/>
          <p:cNvSpPr/>
          <p:nvPr/>
        </p:nvSpPr>
        <p:spPr>
          <a:xfrm flipH="1" rot="10800000">
            <a:off x="-10550" y="-6150"/>
            <a:ext cx="4868700" cy="3121500"/>
          </a:xfrm>
          <a:prstGeom prst="snip1Rect">
            <a:avLst>
              <a:gd fmla="val 17837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Quantico"/>
                <a:ea typeface="Quantico"/>
                <a:cs typeface="Quantico"/>
                <a:sym typeface="Quantico"/>
              </a:rPr>
              <a:t> </a:t>
            </a:r>
            <a:endParaRPr>
              <a:solidFill>
                <a:schemeClr val="dk1"/>
              </a:solidFill>
              <a:latin typeface="Quantico"/>
              <a:ea typeface="Quantico"/>
              <a:cs typeface="Quantico"/>
              <a:sym typeface="Quantico"/>
            </a:endParaRPr>
          </a:p>
        </p:txBody>
      </p:sp>
      <p:sp>
        <p:nvSpPr>
          <p:cNvPr id="682" name="Google Shape;682;p69"/>
          <p:cNvSpPr txBox="1"/>
          <p:nvPr>
            <p:ph type="title"/>
          </p:nvPr>
        </p:nvSpPr>
        <p:spPr>
          <a:xfrm>
            <a:off x="2131600" y="3667325"/>
            <a:ext cx="2026500" cy="3672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None/>
            </a:pPr>
            <a:r>
              <a:rPr lang="en"/>
              <a:t>Full Name / Title</a:t>
            </a:r>
            <a:endParaRPr/>
          </a:p>
        </p:txBody>
      </p:sp>
      <p:sp>
        <p:nvSpPr>
          <p:cNvPr id="683" name="Google Shape;683;p69"/>
          <p:cNvSpPr txBox="1"/>
          <p:nvPr>
            <p:ph idx="1" type="subTitle"/>
          </p:nvPr>
        </p:nvSpPr>
        <p:spPr>
          <a:xfrm>
            <a:off x="1917225" y="4072850"/>
            <a:ext cx="2536500" cy="546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name@example.</a:t>
            </a:r>
            <a:r>
              <a:rPr lang="en"/>
              <a:t>com</a:t>
            </a:r>
            <a:r>
              <a:rPr lang="en"/>
              <a:t>   </a:t>
            </a:r>
            <a:r>
              <a:rPr lang="en"/>
              <a:t>	 (000)  000-0000 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123 Street Name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City, State 12345</a:t>
            </a:r>
            <a:endParaRPr/>
          </a:p>
        </p:txBody>
      </p:sp>
      <p:sp>
        <p:nvSpPr>
          <p:cNvPr id="684" name="Google Shape;684;p69"/>
          <p:cNvSpPr txBox="1"/>
          <p:nvPr>
            <p:ph idx="3" type="title"/>
          </p:nvPr>
        </p:nvSpPr>
        <p:spPr>
          <a:xfrm>
            <a:off x="409500" y="1578275"/>
            <a:ext cx="3354000" cy="10911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</a:pPr>
            <a:r>
              <a:rPr lang="en"/>
              <a:t>Encourage your audience to ask questions or give feedback about your presentation.</a:t>
            </a:r>
            <a:endParaRPr/>
          </a:p>
        </p:txBody>
      </p:sp>
      <p:sp>
        <p:nvSpPr>
          <p:cNvPr id="685" name="Google Shape;685;p69"/>
          <p:cNvSpPr txBox="1"/>
          <p:nvPr>
            <p:ph idx="4" type="title"/>
          </p:nvPr>
        </p:nvSpPr>
        <p:spPr>
          <a:xfrm>
            <a:off x="409500" y="401500"/>
            <a:ext cx="3748500" cy="1091100"/>
          </a:xfrm>
          <a:prstGeom prst="rect">
            <a:avLst/>
          </a:prstGeom>
        </p:spPr>
        <p:txBody>
          <a:bodyPr anchorCtr="0" anchor="ctr" bIns="0" lIns="0" spcFirstLastPara="1" rIns="91425" wrap="square" tIns="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</a:pPr>
            <a:r>
              <a:rPr lang="en"/>
              <a:t>Thank you</a:t>
            </a:r>
            <a:endParaRPr/>
          </a:p>
        </p:txBody>
      </p:sp>
      <p:pic>
        <p:nvPicPr>
          <p:cNvPr descr="A man in a suit smiles for the camera. " id="686" name="Google Shape;686;p69"/>
          <p:cNvPicPr preferRelativeResize="0"/>
          <p:nvPr>
            <p:ph idx="2" type="pic"/>
          </p:nvPr>
        </p:nvPicPr>
        <p:blipFill rotWithShape="1">
          <a:blip r:embed="rId3">
            <a:alphaModFix/>
          </a:blip>
          <a:srcRect b="43878" l="47742" r="18354" t="15394"/>
          <a:stretch/>
        </p:blipFill>
        <p:spPr>
          <a:xfrm>
            <a:off x="387475" y="3575855"/>
            <a:ext cx="1309500" cy="1050000"/>
          </a:xfrm>
          <a:prstGeom prst="snip1Rect">
            <a:avLst>
              <a:gd fmla="val 16667" name="adj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49"/>
          <p:cNvSpPr txBox="1"/>
          <p:nvPr>
            <p:ph type="title"/>
          </p:nvPr>
        </p:nvSpPr>
        <p:spPr>
          <a:xfrm>
            <a:off x="1439475" y="55025"/>
            <a:ext cx="7226700" cy="528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 Page </a:t>
            </a:r>
            <a:endParaRPr/>
          </a:p>
        </p:txBody>
      </p:sp>
      <p:sp>
        <p:nvSpPr>
          <p:cNvPr id="451" name="Google Shape;451;p49"/>
          <p:cNvSpPr txBox="1"/>
          <p:nvPr>
            <p:ph idx="1" type="subTitle"/>
          </p:nvPr>
        </p:nvSpPr>
        <p:spPr>
          <a:xfrm>
            <a:off x="8920800" y="4857750"/>
            <a:ext cx="477900" cy="321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endParaRPr/>
          </a:p>
        </p:txBody>
      </p:sp>
      <p:pic>
        <p:nvPicPr>
          <p:cNvPr id="452" name="Google Shape;452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1026" cy="452699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9050" y="801050"/>
            <a:ext cx="6206424" cy="3584225"/>
          </a:xfrm>
          <a:prstGeom prst="rect">
            <a:avLst/>
          </a:prstGeom>
          <a:noFill/>
          <a:ln>
            <a:noFill/>
          </a:ln>
        </p:spPr>
      </p:pic>
      <p:sp>
        <p:nvSpPr>
          <p:cNvPr id="454" name="Google Shape;454;p49"/>
          <p:cNvSpPr/>
          <p:nvPr/>
        </p:nvSpPr>
        <p:spPr>
          <a:xfrm>
            <a:off x="7384225" y="1524000"/>
            <a:ext cx="1716300" cy="880800"/>
          </a:xfrm>
          <a:prstGeom prst="wedgeRectCallout">
            <a:avLst>
              <a:gd fmla="val -132971" name="adj1"/>
              <a:gd fmla="val 73558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rgbClr val="FFFFFF"/>
                </a:solidFill>
              </a:rPr>
              <a:t>Click Here</a:t>
            </a:r>
            <a:r>
              <a:rPr lang="en" sz="1100">
                <a:solidFill>
                  <a:srgbClr val="FFFFFF"/>
                </a:solidFill>
              </a:rPr>
              <a:t> to go to the </a:t>
            </a:r>
            <a:r>
              <a:rPr b="1" lang="en" sz="1100">
                <a:solidFill>
                  <a:srgbClr val="FFFFFF"/>
                </a:solidFill>
              </a:rPr>
              <a:t>Transaction Dashboard</a:t>
            </a:r>
            <a:endParaRPr b="1"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0"/>
          <p:cNvSpPr txBox="1"/>
          <p:nvPr>
            <p:ph type="title"/>
          </p:nvPr>
        </p:nvSpPr>
        <p:spPr>
          <a:xfrm>
            <a:off x="1725825" y="94300"/>
            <a:ext cx="64215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Times New Roman"/>
                <a:ea typeface="Times New Roman"/>
                <a:cs typeface="Times New Roman"/>
                <a:sym typeface="Times New Roman"/>
              </a:rPr>
              <a:t>DASHBOARD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0" name="Google Shape;460;p50"/>
          <p:cNvSpPr txBox="1"/>
          <p:nvPr>
            <p:ph idx="2" type="title"/>
          </p:nvPr>
        </p:nvSpPr>
        <p:spPr>
          <a:xfrm>
            <a:off x="8807100" y="4918600"/>
            <a:ext cx="336900" cy="1833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4</a:t>
            </a:r>
            <a:endParaRPr sz="1200"/>
          </a:p>
        </p:txBody>
      </p:sp>
      <p:pic>
        <p:nvPicPr>
          <p:cNvPr id="461" name="Google Shape;461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62" name="Google Shape;462;p5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92175" y="726175"/>
            <a:ext cx="7676575" cy="3840575"/>
          </a:xfrm>
          <a:prstGeom prst="rect">
            <a:avLst/>
          </a:prstGeom>
          <a:noFill/>
          <a:ln>
            <a:noFill/>
          </a:ln>
        </p:spPr>
      </p:pic>
      <p:sp>
        <p:nvSpPr>
          <p:cNvPr id="463" name="Google Shape;463;p50"/>
          <p:cNvSpPr/>
          <p:nvPr/>
        </p:nvSpPr>
        <p:spPr>
          <a:xfrm>
            <a:off x="2024950" y="3527500"/>
            <a:ext cx="1418100" cy="528000"/>
          </a:xfrm>
          <a:prstGeom prst="wedgeRectCallout">
            <a:avLst>
              <a:gd fmla="val -96485" name="adj1"/>
              <a:gd fmla="val -379794" name="adj2"/>
            </a:avLst>
          </a:prstGeom>
          <a:solidFill>
            <a:srgbClr val="0B5394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Create Transaction Request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4" name="Google Shape;464;p50"/>
          <p:cNvSpPr/>
          <p:nvPr/>
        </p:nvSpPr>
        <p:spPr>
          <a:xfrm>
            <a:off x="815525" y="1608650"/>
            <a:ext cx="598200" cy="183300"/>
          </a:xfrm>
          <a:prstGeom prst="rect">
            <a:avLst/>
          </a:prstGeom>
          <a:noFill/>
          <a:ln cap="flat" cmpd="sng" w="9525">
            <a:solidFill>
              <a:srgbClr val="FF0000"/>
            </a:solidFill>
            <a:prstDash val="dash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5" name="Google Shape;465;p50"/>
          <p:cNvSpPr/>
          <p:nvPr/>
        </p:nvSpPr>
        <p:spPr>
          <a:xfrm>
            <a:off x="2187200" y="1432350"/>
            <a:ext cx="336900" cy="183300"/>
          </a:xfrm>
          <a:prstGeom prst="rect">
            <a:avLst/>
          </a:prstGeom>
          <a:noFill/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R.1</a:t>
            </a:r>
            <a:endParaRPr sz="800">
              <a:solidFill>
                <a:srgbClr val="FF0000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6" name="Google Shape;466;p50"/>
          <p:cNvSpPr/>
          <p:nvPr/>
        </p:nvSpPr>
        <p:spPr>
          <a:xfrm>
            <a:off x="3503775" y="1432350"/>
            <a:ext cx="336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R.2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7" name="Google Shape;467;p50"/>
          <p:cNvSpPr/>
          <p:nvPr/>
        </p:nvSpPr>
        <p:spPr>
          <a:xfrm>
            <a:off x="4768125" y="1432350"/>
            <a:ext cx="336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R.3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8" name="Google Shape;468;p50"/>
          <p:cNvSpPr/>
          <p:nvPr/>
        </p:nvSpPr>
        <p:spPr>
          <a:xfrm>
            <a:off x="6115725" y="1432350"/>
            <a:ext cx="336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R.4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69" name="Google Shape;469;p50"/>
          <p:cNvSpPr/>
          <p:nvPr/>
        </p:nvSpPr>
        <p:spPr>
          <a:xfrm>
            <a:off x="7404075" y="1432350"/>
            <a:ext cx="336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R.5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0" name="Google Shape;470;p50"/>
          <p:cNvSpPr/>
          <p:nvPr/>
        </p:nvSpPr>
        <p:spPr>
          <a:xfrm>
            <a:off x="6695725" y="2293200"/>
            <a:ext cx="336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R.7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1" name="Google Shape;471;p50"/>
          <p:cNvSpPr/>
          <p:nvPr/>
        </p:nvSpPr>
        <p:spPr>
          <a:xfrm>
            <a:off x="8012825" y="2293200"/>
            <a:ext cx="336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R.8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2" name="Google Shape;472;p50"/>
          <p:cNvSpPr/>
          <p:nvPr/>
        </p:nvSpPr>
        <p:spPr>
          <a:xfrm>
            <a:off x="3443050" y="3344200"/>
            <a:ext cx="336900" cy="18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R.6</a:t>
            </a:r>
            <a:endParaRPr sz="80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473" name="Google Shape;473;p50"/>
          <p:cNvSpPr txBox="1"/>
          <p:nvPr>
            <p:ph type="title"/>
          </p:nvPr>
        </p:nvSpPr>
        <p:spPr>
          <a:xfrm>
            <a:off x="931725" y="4709750"/>
            <a:ext cx="3086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/>
              <a:t>Note: R.1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 stands for </a:t>
            </a:r>
            <a:r>
              <a:rPr b="1" lang="en" sz="1400">
                <a:latin typeface="Arial"/>
                <a:ea typeface="Arial"/>
                <a:cs typeface="Arial"/>
                <a:sym typeface="Arial"/>
              </a:rPr>
              <a:t>Reference</a:t>
            </a:r>
            <a:r>
              <a:rPr lang="en" sz="1400">
                <a:latin typeface="Arial"/>
                <a:ea typeface="Arial"/>
                <a:cs typeface="Arial"/>
                <a:sym typeface="Arial"/>
              </a:rPr>
              <a:t>.</a:t>
            </a:r>
            <a:endParaRPr sz="14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1"/>
          <p:cNvSpPr txBox="1"/>
          <p:nvPr>
            <p:ph type="title"/>
          </p:nvPr>
        </p:nvSpPr>
        <p:spPr>
          <a:xfrm>
            <a:off x="1547631" y="-67565"/>
            <a:ext cx="6236100" cy="483900"/>
          </a:xfrm>
          <a:prstGeom prst="rect">
            <a:avLst/>
          </a:prstGeom>
        </p:spPr>
        <p:txBody>
          <a:bodyPr anchorCtr="0" anchor="t" bIns="83775" lIns="83775" spcFirstLastPara="1" rIns="83775" wrap="square" tIns="83775">
            <a:noAutofit/>
          </a:bodyPr>
          <a:lstStyle/>
          <a:p>
            <a:pPr indent="0" lvl="0" marL="418906" rtl="0" algn="l">
              <a:lnSpc>
                <a:spcPct val="115000"/>
              </a:lnSpc>
              <a:spcBef>
                <a:spcPts val="1099"/>
              </a:spcBef>
              <a:spcAft>
                <a:spcPts val="1099"/>
              </a:spcAft>
              <a:buNone/>
            </a:pPr>
            <a:r>
              <a:rPr b="1" lang="en" sz="2198">
                <a:latin typeface="Times New Roman"/>
                <a:ea typeface="Times New Roman"/>
                <a:cs typeface="Times New Roman"/>
                <a:sym typeface="Times New Roman"/>
              </a:rPr>
              <a:t>           309 Movement Transaction</a:t>
            </a:r>
            <a:endParaRPr sz="2198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9" name="Google Shape;479;p51"/>
          <p:cNvSpPr txBox="1"/>
          <p:nvPr>
            <p:ph idx="1" type="subTitle"/>
          </p:nvPr>
        </p:nvSpPr>
        <p:spPr>
          <a:xfrm>
            <a:off x="8742249" y="4857750"/>
            <a:ext cx="365100" cy="225300"/>
          </a:xfrm>
          <a:prstGeom prst="rect">
            <a:avLst/>
          </a:prstGeom>
        </p:spPr>
        <p:txBody>
          <a:bodyPr anchorCtr="0" anchor="t" bIns="83775" lIns="83775" spcFirstLastPara="1" rIns="83775" wrap="square" tIns="837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24"/>
              <a:t>5</a:t>
            </a:r>
            <a:endParaRPr sz="824"/>
          </a:p>
        </p:txBody>
      </p:sp>
      <p:pic>
        <p:nvPicPr>
          <p:cNvPr id="480" name="Google Shape;480;p5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880285" cy="483916"/>
          </a:xfrm>
          <a:prstGeom prst="rect">
            <a:avLst/>
          </a:prstGeom>
          <a:noFill/>
          <a:ln>
            <a:noFill/>
          </a:ln>
        </p:spPr>
      </p:pic>
      <p:sp>
        <p:nvSpPr>
          <p:cNvPr id="481" name="Google Shape;481;p51"/>
          <p:cNvSpPr txBox="1"/>
          <p:nvPr/>
        </p:nvSpPr>
        <p:spPr>
          <a:xfrm>
            <a:off x="1185825" y="538950"/>
            <a:ext cx="6959700" cy="4544100"/>
          </a:xfrm>
          <a:prstGeom prst="rect">
            <a:avLst/>
          </a:prstGeom>
          <a:noFill/>
          <a:ln>
            <a:noFill/>
          </a:ln>
        </p:spPr>
        <p:txBody>
          <a:bodyPr anchorCtr="0" anchor="t" bIns="83775" lIns="83775" spcFirstLastPara="1" rIns="83775" wrap="square" tIns="8377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Process workflow - R1 :</a:t>
            </a:r>
            <a:endParaRPr b="1" sz="1200" u="sng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8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1.Create Request by Users ( PROD / MMD / QAD / MED )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8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2.Upload Process: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293" lvl="0" marL="87610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the empty Excel template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38293" lvl="0" marL="87610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Fill in required details</a:t>
            </a:r>
            <a:b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completed template to syste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3.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Upload Output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System validates entries and generates log file downloaded in excel format:</a:t>
            </a:r>
            <a:b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i) New Records, ii) Error Records, iii)Duplicate Records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4. 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Submit for Approval to Level 1 User.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8906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Level 1 : PLANT FINANCE HEAD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Level 2 : PLANT MRPC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Level 3 : PLANT HEAD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Level 4 : CORP FINANCE HEAD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Level 5 : CORP MRPC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5. Requester Page View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Visible Data: Only data uploaded by the logged-in user</a:t>
            </a:r>
            <a:b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Shown Statuses: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Pending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Query</a:t>
            </a:r>
            <a:b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Hidden Statuses: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Approved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Rejected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Closed</a:t>
            </a:r>
            <a:b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Option: Filtered by From–To Date &amp; Movement Type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6. Editabi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lity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Enabled only if status is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Query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Editable Fields: (From &amp; To)Material Code, SLoc Code, Valuation Type, Quantity, Batch</a:t>
            </a:r>
            <a:b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Non-Editable Fields: Plant Code, Doc ID, Transaction ID, Net Difference Price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7. Resubmit Workflow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              	Enabled only if status is </a:t>
            </a: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Query</a:t>
            </a:r>
            <a:b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rgbClr val="188038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</a:t>
            </a: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Select rows using checkboxes</a:t>
            </a:r>
            <a:b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After making corrections, click Resubmit</a:t>
            </a:r>
            <a:b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	Resubmission goes back to the approver who raised the query</a:t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8906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8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41890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2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5" name="Shape 4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6" name="Google Shape;486;p52"/>
          <p:cNvSpPr txBox="1"/>
          <p:nvPr>
            <p:ph type="title"/>
          </p:nvPr>
        </p:nvSpPr>
        <p:spPr>
          <a:xfrm>
            <a:off x="920550" y="904500"/>
            <a:ext cx="7226700" cy="908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7" name="Google Shape;487;p52"/>
          <p:cNvSpPr txBox="1"/>
          <p:nvPr>
            <p:ph idx="2" type="title"/>
          </p:nvPr>
        </p:nvSpPr>
        <p:spPr>
          <a:xfrm>
            <a:off x="920550" y="1881950"/>
            <a:ext cx="5228400" cy="1944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2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53"/>
          <p:cNvSpPr txBox="1"/>
          <p:nvPr>
            <p:ph type="title"/>
          </p:nvPr>
        </p:nvSpPr>
        <p:spPr>
          <a:xfrm>
            <a:off x="1704475" y="110275"/>
            <a:ext cx="6806100" cy="5280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          309 Movement Transaction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4" name="Google Shape;494;p53"/>
          <p:cNvSpPr txBox="1"/>
          <p:nvPr>
            <p:ph idx="1" type="subTitle"/>
          </p:nvPr>
        </p:nvSpPr>
        <p:spPr>
          <a:xfrm>
            <a:off x="920550" y="4518700"/>
            <a:ext cx="1817400" cy="45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5" name="Google Shape;495;p53"/>
          <p:cNvSpPr txBox="1"/>
          <p:nvPr>
            <p:ph idx="1" type="subTitle"/>
          </p:nvPr>
        </p:nvSpPr>
        <p:spPr>
          <a:xfrm>
            <a:off x="8589550" y="4840800"/>
            <a:ext cx="540600" cy="3027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</a:t>
            </a:r>
            <a:endParaRPr/>
          </a:p>
        </p:txBody>
      </p:sp>
      <p:pic>
        <p:nvPicPr>
          <p:cNvPr id="496" name="Google Shape;496;p5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60751" cy="528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497" name="Google Shape;497;p5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190650" y="638275"/>
            <a:ext cx="7571092" cy="3935524"/>
          </a:xfrm>
          <a:prstGeom prst="rect">
            <a:avLst/>
          </a:prstGeom>
          <a:noFill/>
          <a:ln>
            <a:noFill/>
          </a:ln>
        </p:spPr>
      </p:pic>
      <p:sp>
        <p:nvSpPr>
          <p:cNvPr id="498" name="Google Shape;498;p53"/>
          <p:cNvSpPr/>
          <p:nvPr/>
        </p:nvSpPr>
        <p:spPr>
          <a:xfrm>
            <a:off x="7920800" y="3784575"/>
            <a:ext cx="1014300" cy="528000"/>
          </a:xfrm>
          <a:prstGeom prst="wedgeRectCallout">
            <a:avLst>
              <a:gd fmla="val -39675" name="adj1"/>
              <a:gd fmla="val -171998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the Approval WorkFlow</a:t>
            </a:r>
            <a:endParaRPr sz="1200">
              <a:solidFill>
                <a:srgbClr val="FFFFFF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9" name="Google Shape;499;p53"/>
          <p:cNvSpPr/>
          <p:nvPr/>
        </p:nvSpPr>
        <p:spPr>
          <a:xfrm>
            <a:off x="6737550" y="1122300"/>
            <a:ext cx="1014300" cy="452700"/>
          </a:xfrm>
          <a:prstGeom prst="wedgeRectCallout">
            <a:avLst>
              <a:gd fmla="val 101156" name="adj1"/>
              <a:gd fmla="val 10404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New Template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0" name="Google Shape;500;p53"/>
          <p:cNvSpPr/>
          <p:nvPr/>
        </p:nvSpPr>
        <p:spPr>
          <a:xfrm>
            <a:off x="8185725" y="1669225"/>
            <a:ext cx="960900" cy="622500"/>
          </a:xfrm>
          <a:prstGeom prst="wedgeRectCallout">
            <a:avLst>
              <a:gd fmla="val 65" name="adj1"/>
              <a:gd fmla="val -81811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Download User Upload Data only </a:t>
            </a:r>
            <a:endParaRPr sz="11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01" name="Google Shape;501;p53"/>
          <p:cNvSpPr/>
          <p:nvPr/>
        </p:nvSpPr>
        <p:spPr>
          <a:xfrm>
            <a:off x="7157900" y="171925"/>
            <a:ext cx="811200" cy="302700"/>
          </a:xfrm>
          <a:prstGeom prst="wedgeRectCallout">
            <a:avLst>
              <a:gd fmla="val 83694" name="adj1"/>
              <a:gd fmla="val 189181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User Info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54"/>
          <p:cNvSpPr txBox="1"/>
          <p:nvPr>
            <p:ph type="title"/>
          </p:nvPr>
        </p:nvSpPr>
        <p:spPr>
          <a:xfrm>
            <a:off x="1725825" y="20325"/>
            <a:ext cx="6864600" cy="5184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  309 Movement Transaction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7" name="Google Shape;507;p54"/>
          <p:cNvSpPr txBox="1"/>
          <p:nvPr>
            <p:ph idx="1" type="subTitle"/>
          </p:nvPr>
        </p:nvSpPr>
        <p:spPr>
          <a:xfrm>
            <a:off x="8691300" y="4857750"/>
            <a:ext cx="452700" cy="2358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7</a:t>
            </a:r>
            <a:endParaRPr/>
          </a:p>
        </p:txBody>
      </p:sp>
      <p:pic>
        <p:nvPicPr>
          <p:cNvPr id="508" name="Google Shape;508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42951" cy="51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9" name="Google Shape;509;p5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70150" y="3036787"/>
            <a:ext cx="3521550" cy="1734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510" name="Google Shape;510;p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14950" y="963813"/>
            <a:ext cx="2351417" cy="1734425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pic>
        <p:nvPicPr>
          <p:cNvPr id="511" name="Google Shape;511;p54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173225" y="3123326"/>
            <a:ext cx="2688375" cy="156135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dash"/>
            <a:round/>
            <a:headEnd len="sm" w="sm" type="none"/>
            <a:tailEnd len="sm" w="sm" type="none"/>
          </a:ln>
        </p:spPr>
      </p:pic>
      <p:sp>
        <p:nvSpPr>
          <p:cNvPr id="512" name="Google Shape;512;p54"/>
          <p:cNvSpPr txBox="1"/>
          <p:nvPr/>
        </p:nvSpPr>
        <p:spPr>
          <a:xfrm>
            <a:off x="1271513" y="633375"/>
            <a:ext cx="21501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New Template :</a:t>
            </a:r>
            <a:endParaRPr b="1" sz="10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3" name="Google Shape;513;p54"/>
          <p:cNvSpPr txBox="1"/>
          <p:nvPr/>
        </p:nvSpPr>
        <p:spPr>
          <a:xfrm>
            <a:off x="1310875" y="2792875"/>
            <a:ext cx="16599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Download Data:</a:t>
            </a:r>
            <a:endParaRPr b="1" sz="10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4" name="Google Shape;514;p54"/>
          <p:cNvSpPr/>
          <p:nvPr/>
        </p:nvSpPr>
        <p:spPr>
          <a:xfrm>
            <a:off x="5590875" y="754450"/>
            <a:ext cx="2753700" cy="396000"/>
          </a:xfrm>
          <a:prstGeom prst="wedgeRectCallout">
            <a:avLst>
              <a:gd fmla="val -148920" name="adj1"/>
              <a:gd fmla="val 19053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Download Empty Template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5" name="Google Shape;515;p54"/>
          <p:cNvSpPr/>
          <p:nvPr/>
        </p:nvSpPr>
        <p:spPr>
          <a:xfrm>
            <a:off x="5590875" y="1593775"/>
            <a:ext cx="2753700" cy="518400"/>
          </a:xfrm>
          <a:prstGeom prst="wedgeRectCallout">
            <a:avLst>
              <a:gd fmla="val -144125" name="adj1"/>
              <a:gd fmla="val 28226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After Filled the Required Data, Choose File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6" name="Google Shape;516;p54"/>
          <p:cNvSpPr/>
          <p:nvPr/>
        </p:nvSpPr>
        <p:spPr>
          <a:xfrm>
            <a:off x="5582975" y="2343450"/>
            <a:ext cx="2688300" cy="315900"/>
          </a:xfrm>
          <a:prstGeom prst="wedgeRectCallout">
            <a:avLst>
              <a:gd fmla="val -151032" name="adj1"/>
              <a:gd fmla="val -81323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Click Here To </a:t>
            </a:r>
            <a:r>
              <a:rPr lang="en">
                <a:solidFill>
                  <a:schemeClr val="hlink"/>
                </a:solidFill>
                <a:latin typeface="Lato"/>
                <a:ea typeface="Lato"/>
                <a:cs typeface="Lato"/>
                <a:sym typeface="Lato"/>
              </a:rPr>
              <a:t>Upload </a:t>
            </a:r>
            <a:endParaRPr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7" name="Google Shape;517;p54"/>
          <p:cNvSpPr/>
          <p:nvPr/>
        </p:nvSpPr>
        <p:spPr>
          <a:xfrm>
            <a:off x="3963175" y="3028675"/>
            <a:ext cx="1205400" cy="315900"/>
          </a:xfrm>
          <a:prstGeom prst="wedgeRectCallout">
            <a:avLst>
              <a:gd fmla="val -91654" name="adj1"/>
              <a:gd fmla="val 164490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Set Data Here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8" name="Google Shape;518;p54"/>
          <p:cNvSpPr/>
          <p:nvPr/>
        </p:nvSpPr>
        <p:spPr>
          <a:xfrm>
            <a:off x="4020000" y="4564450"/>
            <a:ext cx="1104000" cy="396000"/>
          </a:xfrm>
          <a:prstGeom prst="wedgeRectCallout">
            <a:avLst>
              <a:gd fmla="val -139069" name="adj1"/>
              <a:gd fmla="val -116679" name="adj2"/>
            </a:avLst>
          </a:prstGeom>
          <a:solidFill>
            <a:schemeClr val="lt2"/>
          </a:solidFill>
          <a:ln cap="flat" cmpd="sng" w="9525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Click Here to Download </a:t>
            </a:r>
            <a:endParaRPr sz="12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519" name="Google Shape;519;p54"/>
          <p:cNvSpPr txBox="1"/>
          <p:nvPr/>
        </p:nvSpPr>
        <p:spPr>
          <a:xfrm>
            <a:off x="5696125" y="2698225"/>
            <a:ext cx="2351400" cy="23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 u="sng">
                <a:solidFill>
                  <a:schemeClr val="dk2"/>
                </a:solidFill>
                <a:latin typeface="Lato"/>
                <a:ea typeface="Lato"/>
                <a:cs typeface="Lato"/>
                <a:sym typeface="Lato"/>
              </a:rPr>
              <a:t>View Approval WorkFlow:</a:t>
            </a:r>
            <a:endParaRPr b="1" sz="1000" u="sng">
              <a:solidFill>
                <a:schemeClr val="dk2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3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55"/>
          <p:cNvSpPr txBox="1"/>
          <p:nvPr>
            <p:ph type="title"/>
          </p:nvPr>
        </p:nvSpPr>
        <p:spPr>
          <a:xfrm>
            <a:off x="1848425" y="75000"/>
            <a:ext cx="6430500" cy="4215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400">
                <a:latin typeface="Times New Roman"/>
                <a:ea typeface="Times New Roman"/>
                <a:cs typeface="Times New Roman"/>
                <a:sym typeface="Times New Roman"/>
              </a:rPr>
              <a:t>   309 - Approval 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55"/>
          <p:cNvSpPr txBox="1"/>
          <p:nvPr>
            <p:ph idx="1" type="subTitle"/>
          </p:nvPr>
        </p:nvSpPr>
        <p:spPr>
          <a:xfrm>
            <a:off x="8742250" y="4819075"/>
            <a:ext cx="401700" cy="264900"/>
          </a:xfrm>
          <a:prstGeom prst="rect">
            <a:avLst/>
          </a:prstGeom>
        </p:spPr>
        <p:txBody>
          <a:bodyPr anchorCtr="0" anchor="t" bIns="0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8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26" name="Google Shape;526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125" y="55025"/>
            <a:ext cx="914676" cy="502825"/>
          </a:xfrm>
          <a:prstGeom prst="rect">
            <a:avLst/>
          </a:prstGeom>
          <a:noFill/>
          <a:ln>
            <a:noFill/>
          </a:ln>
        </p:spPr>
      </p:pic>
      <p:sp>
        <p:nvSpPr>
          <p:cNvPr id="527" name="Google Shape;527;p55"/>
          <p:cNvSpPr txBox="1"/>
          <p:nvPr/>
        </p:nvSpPr>
        <p:spPr>
          <a:xfrm>
            <a:off x="1046800" y="754450"/>
            <a:ext cx="7813200" cy="4329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AutoNum type="arabicPeriod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H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ighlights the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"Pending"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status based on the selected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Movement Type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Data Displa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y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Approval data is shown based on the selected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Doc_ID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AutoNum type="arabicPeriod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View icon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displays:- 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Plant Code, Requested Date, From &amp; To Material, From &amp; To Quantit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y,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Net Difference Price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(per line), </a:t>
            </a: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Total Net Difference</a:t>
            </a:r>
            <a:r>
              <a:rPr lang="en" sz="1200">
                <a:latin typeface="Times New Roman"/>
                <a:ea typeface="Times New Roman"/>
                <a:cs typeface="Times New Roman"/>
                <a:sym typeface="Times New Roman"/>
              </a:rPr>
              <a:t> (sum of all)</a:t>
            </a:r>
            <a:endParaRPr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Action Buttons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Approve 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Moves the request to the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next approval level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 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Rejects the request. It won’t move forward. Only visible in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reports/download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Query 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Sends request back to the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requester for correction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View Status - 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Shows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last approved user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and their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comments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04800" lvl="0" marL="45720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1200"/>
              <a:buFont typeface="Times New Roman"/>
              <a:buAutoNum type="arabicPeriod"/>
            </a:pPr>
            <a:r>
              <a:rPr b="1" lang="en" sz="1200">
                <a:latin typeface="Times New Roman"/>
                <a:ea typeface="Times New Roman"/>
                <a:cs typeface="Times New Roman"/>
                <a:sym typeface="Times New Roman"/>
              </a:rPr>
              <a:t>Download 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Users can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download complete data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related to a selected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Doc_ID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b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Used for internal </a:t>
            </a:r>
            <a:r>
              <a:rPr b="1"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review or documentation</a:t>
            </a:r>
            <a:r>
              <a:rPr lang="en" sz="1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b="1" sz="12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1400"/>
              </a:spcBef>
              <a:spcAft>
                <a:spcPts val="400"/>
              </a:spcAft>
              <a:buNone/>
            </a:pPr>
            <a:r>
              <a:t/>
            </a:r>
            <a:endParaRPr sz="1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lides Pitch 2024">
  <a:themeElements>
    <a:clrScheme name="Google Colours">
      <a:dk1>
        <a:srgbClr val="000000"/>
      </a:dk1>
      <a:lt1>
        <a:srgbClr val="182A43"/>
      </a:lt1>
      <a:dk2>
        <a:srgbClr val="253851"/>
      </a:dk2>
      <a:lt2>
        <a:srgbClr val="364D6C"/>
      </a:lt2>
      <a:accent1>
        <a:srgbClr val="4F6887"/>
      </a:accent1>
      <a:accent2>
        <a:srgbClr val="6C87A6"/>
      </a:accent2>
      <a:accent3>
        <a:srgbClr val="86A3C3"/>
      </a:accent3>
      <a:accent4>
        <a:srgbClr val="97C5EF"/>
      </a:accent4>
      <a:accent5>
        <a:srgbClr val="A7D4FF"/>
      </a:accent5>
      <a:accent6>
        <a:srgbClr val="BEDEFF"/>
      </a:accent6>
      <a:hlink>
        <a:srgbClr val="FFFFFF"/>
      </a:hlink>
      <a:folHlink>
        <a:srgbClr val="7B1FA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