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87287" y="868884"/>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algn="just"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a:t>
            </a:r>
            <a:r>
              <a:rPr lang="en-GB" sz="1050" b="0" i="0" u="none" strike="noStrike" cap="none" dirty="0">
                <a:solidFill>
                  <a:schemeClr val="tx1"/>
                </a:solidFill>
                <a:latin typeface="Arial"/>
                <a:ea typeface="Arial"/>
                <a:cs typeface="Arial"/>
                <a:sym typeface="Arial"/>
              </a:rPr>
              <a:t> Pavithra.C</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a:t>
            </a:r>
            <a:r>
              <a:rPr lang="en-GB" sz="1100" b="0" i="0" u="none" strike="noStrike" cap="none" dirty="0">
                <a:solidFill>
                  <a:schemeClr val="tx1"/>
                </a:solidFill>
                <a:latin typeface="Arial"/>
                <a:ea typeface="Arial"/>
                <a:cs typeface="Arial"/>
                <a:sym typeface="Arial"/>
              </a:rPr>
              <a:t>81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5" name="Picture 4">
            <a:extLst>
              <a:ext uri="{FF2B5EF4-FFF2-40B4-BE49-F238E27FC236}">
                <a16:creationId xmlns:a16="http://schemas.microsoft.com/office/drawing/2014/main" id="{2F1A9D92-2E49-4F62-5CED-56A11F4A59B1}"/>
              </a:ext>
            </a:extLst>
          </p:cNvPr>
          <p:cNvPicPr>
            <a:picLocks noChangeAspect="1"/>
          </p:cNvPicPr>
          <p:nvPr/>
        </p:nvPicPr>
        <p:blipFill>
          <a:blip r:embed="rId2"/>
          <a:stretch>
            <a:fillRect/>
          </a:stretch>
        </p:blipFill>
        <p:spPr>
          <a:xfrm>
            <a:off x="231545" y="1222311"/>
            <a:ext cx="8756605" cy="34945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3A7FB4B6-5CC0-19C1-8F9A-7AAFC8666C43}"/>
              </a:ext>
            </a:extLst>
          </p:cNvPr>
          <p:cNvPicPr>
            <a:picLocks noChangeAspect="1"/>
          </p:cNvPicPr>
          <p:nvPr/>
        </p:nvPicPr>
        <p:blipFill>
          <a:blip r:embed="rId2"/>
          <a:stretch>
            <a:fillRect/>
          </a:stretch>
        </p:blipFill>
        <p:spPr>
          <a:xfrm>
            <a:off x="1700893" y="1267649"/>
            <a:ext cx="6096000" cy="346286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DF139C39-6580-FB38-B94F-271798F97BF9}"/>
              </a:ext>
            </a:extLst>
          </p:cNvPr>
          <p:cNvPicPr>
            <a:picLocks noChangeAspect="1"/>
          </p:cNvPicPr>
          <p:nvPr/>
        </p:nvPicPr>
        <p:blipFill>
          <a:blip r:embed="rId2"/>
          <a:stretch>
            <a:fillRect/>
          </a:stretch>
        </p:blipFill>
        <p:spPr>
          <a:xfrm>
            <a:off x="1619250" y="1267649"/>
            <a:ext cx="6096000" cy="34290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1D434F04-521A-85A6-44BA-0A1CF3A7769F}"/>
              </a:ext>
            </a:extLst>
          </p:cNvPr>
          <p:cNvPicPr>
            <a:picLocks noChangeAspect="1"/>
          </p:cNvPicPr>
          <p:nvPr/>
        </p:nvPicPr>
        <p:blipFill>
          <a:blip r:embed="rId2"/>
          <a:stretch>
            <a:fillRect/>
          </a:stretch>
        </p:blipFill>
        <p:spPr>
          <a:xfrm>
            <a:off x="1523775" y="1267649"/>
            <a:ext cx="6096000" cy="347133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B60736E7-FFCB-AB03-0AA6-C2F4096A0B2F}"/>
              </a:ext>
            </a:extLst>
          </p:cNvPr>
          <p:cNvPicPr>
            <a:picLocks noChangeAspect="1"/>
          </p:cNvPicPr>
          <p:nvPr/>
        </p:nvPicPr>
        <p:blipFill>
          <a:blip r:embed="rId2"/>
          <a:stretch>
            <a:fillRect/>
          </a:stretch>
        </p:blipFill>
        <p:spPr>
          <a:xfrm>
            <a:off x="1523775" y="1267649"/>
            <a:ext cx="6096000" cy="347133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87</TotalTime>
  <Words>786</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19</cp:revision>
  <dcterms:modified xsi:type="dcterms:W3CDTF">2024-04-10T06:36:56Z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