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Pavithra" userId="547528b29395a0a5" providerId="LiveId" clId="{031CA4BC-BE8A-214F-8C75-EAE69A0E981C}"/>
    <pc:docChg chg="modSld">
      <pc:chgData name="B Pavithra" userId="547528b29395a0a5" providerId="LiveId" clId="{031CA4BC-BE8A-214F-8C75-EAE69A0E981C}" dt="2023-10-04T18:54:21.674" v="0" actId="22"/>
      <pc:docMkLst>
        <pc:docMk/>
      </pc:docMkLst>
      <pc:sldChg chg="modSp">
        <pc:chgData name="B Pavithra" userId="547528b29395a0a5" providerId="LiveId" clId="{031CA4BC-BE8A-214F-8C75-EAE69A0E981C}" dt="2023-10-04T18:54:21.674" v="0" actId="22"/>
        <pc:sldMkLst>
          <pc:docMk/>
          <pc:sldMk cId="3348489049" sldId="256"/>
        </pc:sldMkLst>
        <pc:spChg chg="mod">
          <ac:chgData name="B Pavithra" userId="547528b29395a0a5" providerId="LiveId" clId="{031CA4BC-BE8A-214F-8C75-EAE69A0E981C}" dt="2023-10-04T18:54:21.674" v="0" actId="22"/>
          <ac:spMkLst>
            <pc:docMk/>
            <pc:sldMk cId="3348489049" sldId="256"/>
            <ac:spMk id="2" creationId="{623E1684-EABE-2265-246C-1270731768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1684-EABE-2265-246C-127073176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964" y="1820880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GB"/>
              <a:t>Mentor id vadivelmurugang@sowdambikaengg.edu.inEvaluator id menakak@sodambikaengg.edu.in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8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2E9C183-A690-5201-2DB8-F258BEAEF2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2171" y="919164"/>
            <a:ext cx="9447658" cy="5414908"/>
          </a:xfrm>
        </p:spPr>
      </p:pic>
    </p:spTree>
    <p:extLst>
      <p:ext uri="{BB962C8B-B14F-4D97-AF65-F5344CB8AC3E}">
        <p14:creationId xmlns:p14="http://schemas.microsoft.com/office/powerpoint/2010/main" val="19855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7DE03C3-0B60-6276-632E-1DA517AE52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47405" y="1100592"/>
            <a:ext cx="8697190" cy="4872037"/>
          </a:xfrm>
        </p:spPr>
      </p:pic>
    </p:spTree>
    <p:extLst>
      <p:ext uri="{BB962C8B-B14F-4D97-AF65-F5344CB8AC3E}">
        <p14:creationId xmlns:p14="http://schemas.microsoft.com/office/powerpoint/2010/main" val="158486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B7E8371-DAB0-1C1C-34E5-3F2A865C5D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2524" y="949475"/>
            <a:ext cx="10026952" cy="4959049"/>
          </a:xfrm>
        </p:spPr>
      </p:pic>
    </p:spTree>
    <p:extLst>
      <p:ext uri="{BB962C8B-B14F-4D97-AF65-F5344CB8AC3E}">
        <p14:creationId xmlns:p14="http://schemas.microsoft.com/office/powerpoint/2010/main" val="270627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E816CCA-BD52-FED2-112A-0ED4905B5A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86889" y="1003300"/>
            <a:ext cx="8989967" cy="4862890"/>
          </a:xfrm>
        </p:spPr>
      </p:pic>
    </p:spTree>
    <p:extLst>
      <p:ext uri="{BB962C8B-B14F-4D97-AF65-F5344CB8AC3E}">
        <p14:creationId xmlns:p14="http://schemas.microsoft.com/office/powerpoint/2010/main" val="65021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1F9C-8BFB-36C5-2924-70AF4FCF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13" y="2263470"/>
            <a:ext cx="10364451" cy="1596177"/>
          </a:xfrm>
        </p:spPr>
        <p:txBody>
          <a:bodyPr>
            <a:normAutofit/>
          </a:bodyPr>
          <a:lstStyle/>
          <a:p>
            <a:r>
              <a:rPr lang="en-GB" sz="8800" dirty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283299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Droplet</vt:lpstr>
      <vt:lpstr>Mentor id vadivelmurugang@sowdambikaengg.edu.inEvaluator id menakak@sodambikaengg.edu.in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 id vadivelmurugang@sowdambikaengg.edu.inEvaluator id menakak@sodambikaengg.edu.in</dc:title>
  <dc:creator>B Pavithra</dc:creator>
  <cp:lastModifiedBy>B Pavithra</cp:lastModifiedBy>
  <cp:revision>1</cp:revision>
  <dcterms:created xsi:type="dcterms:W3CDTF">2023-10-04T18:01:43Z</dcterms:created>
  <dcterms:modified xsi:type="dcterms:W3CDTF">2023-10-04T18:54:31Z</dcterms:modified>
</cp:coreProperties>
</file>