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8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Hospital Management System</a:t>
            </a: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5133474" y="3660467"/>
            <a:ext cx="6538127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600" b="1" dirty="0"/>
              <a:t>                                    </a:t>
            </a:r>
            <a:r>
              <a:rPr lang="en-IN" sz="1800" b="1" dirty="0"/>
              <a:t>                     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NEHA V  23CDR108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PAVITHRA DEVI M  23CDR117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1CC0-219F-CCB8-A477-C0FFAF418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115" y="529390"/>
            <a:ext cx="10218821" cy="673768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C00000"/>
                </a:solidFill>
              </a:rPr>
              <a:t>Problem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F0497-EF43-B3C7-CD03-B20211638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115" y="1203158"/>
            <a:ext cx="10539664" cy="5008965"/>
          </a:xfrm>
        </p:spPr>
        <p:txBody>
          <a:bodyPr/>
          <a:lstStyle/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Managing hospital operations manually leads to inefficiencies, errors in patient data handling, and delays in appointments and medical services. There is a need for a centralized, digital system that allows for secure, streamlined management of hospital resources including patient records, appointments, doctor profiles, and medical histories. The aim of this project is to develop a web-based Hospital Management System using Flask that automates these tasks, improves data accuracy, and enhances the overall hospital workflow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1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240209" y="409487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872836" y="1371600"/>
            <a:ext cx="9825081" cy="47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lvl="1" indent="-457200" algn="just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Centralize patient records, appointments, and medical data.  </a:t>
            </a:r>
          </a:p>
          <a:p>
            <a:pPr lvl="1" indent="-457200" algn="just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secure user authentication and role-based access (Admin, Doctor, Staff).  </a:t>
            </a:r>
          </a:p>
          <a:p>
            <a:pPr lvl="1" indent="-457200" algn="just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Streamline appointment scheduling, medical record management, and billing.  </a:t>
            </a:r>
          </a:p>
          <a:p>
            <a:pPr lvl="1" indent="-457200" algn="just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a responsive, easy-to-use web dashboard for staff and doctors.  </a:t>
            </a:r>
          </a:p>
          <a:p>
            <a:pPr lvl="1" indent="-457200" algn="just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data security, with CSRF protection, authentication, and role restrictions.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Languages Used</a:t>
            </a:r>
            <a:endParaRPr lang="en-US"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46159D-D17C-C50E-CCE4-BD63491B94DE}"/>
              </a:ext>
            </a:extLst>
          </p:cNvPr>
          <p:cNvSpPr txBox="1"/>
          <p:nvPr/>
        </p:nvSpPr>
        <p:spPr>
          <a:xfrm>
            <a:off x="1347755" y="936447"/>
            <a:ext cx="886622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Jinja2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IN" sz="20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N" sz="2000" b="1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6BE80D-5647-4101-577C-6B07C28C3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871DAAD-125C-3F2A-BE57-C61B69623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666A3D-088C-E8F4-8E09-8E37207D183E}"/>
              </a:ext>
            </a:extLst>
          </p:cNvPr>
          <p:cNvSpPr txBox="1"/>
          <p:nvPr/>
        </p:nvSpPr>
        <p:spPr>
          <a:xfrm>
            <a:off x="1764454" y="365760"/>
            <a:ext cx="9661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32E0B-0CB8-72A8-CDB0-AE023388BA7B}"/>
              </a:ext>
            </a:extLst>
          </p:cNvPr>
          <p:cNvSpPr txBox="1"/>
          <p:nvPr/>
        </p:nvSpPr>
        <p:spPr>
          <a:xfrm>
            <a:off x="1423554" y="1226128"/>
            <a:ext cx="10609118" cy="5996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Supabase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Supabase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5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296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Widescreen</PresentationFormat>
  <Paragraphs>40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Noto Sans Symbols</vt:lpstr>
      <vt:lpstr>Times New Roman</vt:lpstr>
      <vt:lpstr>Wingdings</vt:lpstr>
      <vt:lpstr>Flow</vt:lpstr>
      <vt:lpstr>Hospital Management System</vt:lpstr>
      <vt:lpstr>Problem Description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Pavithra Devi</cp:lastModifiedBy>
  <cp:revision>1</cp:revision>
  <dcterms:modified xsi:type="dcterms:W3CDTF">2025-04-25T16:12:56Z</dcterms:modified>
</cp:coreProperties>
</file>