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9" r:id="rId9"/>
    <p:sldId id="26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Management System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NEHA V  23CDR108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PAVITHRA DEVI M  23CDR117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850FB-79C8-4248-AB2E-0D090B2BC29E}"/>
              </a:ext>
            </a:extLst>
          </p:cNvPr>
          <p:cNvSpPr txBox="1"/>
          <p:nvPr/>
        </p:nvSpPr>
        <p:spPr>
          <a:xfrm>
            <a:off x="3048000" y="32751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hospital operations manually leads to inefficiencies, errors in patient data handling, and delays in appointments and medical services. There is a need for a centralized, digital system that allows for secure, streamlined management of hospital resources including patient records, appointments, doctor profiles, and medical histories. The aim of this project is to develop a web-based Hospital Management System using Flask that automates these tasks, improves data accuracy, and enhances the overall hospital workflow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872836" y="1371600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Centralize patient records, appointments, and medical data.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secure user authentication and role-based access (Admin, Doctor, Staff).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Streamline appointment scheduling, medical record management, and billing.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a responsive, easy-to-use web dashboard for staff and doctors.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data security, with CSRF protection, authentication, and role restrictions.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936447"/>
            <a:ext cx="886622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Backend: Python Flask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 PostgreSQL with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Frontend: HTML, CSS, Bootstrap 5, jQuery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Templating: Jinja2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Forms: Flask-WTF  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Deployment-ready with HTTPS support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66A3D-088C-E8F4-8E09-8E37207D183E}"/>
              </a:ext>
            </a:extLst>
          </p:cNvPr>
          <p:cNvSpPr txBox="1"/>
          <p:nvPr/>
        </p:nvSpPr>
        <p:spPr>
          <a:xfrm>
            <a:off x="1747520" y="365760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32E0B-0CB8-72A8-CDB0-AE023388BA7B}"/>
              </a:ext>
            </a:extLst>
          </p:cNvPr>
          <p:cNvSpPr txBox="1"/>
          <p:nvPr/>
        </p:nvSpPr>
        <p:spPr>
          <a:xfrm>
            <a:off x="1508221" y="954121"/>
            <a:ext cx="10609118" cy="5538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Centralized digital hospital management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patient, appointment, and billing data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Secure, role-specific access control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cloud database and authentication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training required for non-technical staff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cybersecurity measures need regular audits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 like pharmacy or insurance pending future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CBF-AE92-363B-E8D0-1749F1ED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5D179-E8AB-B37B-F005-2309D4F83555}"/>
              </a:ext>
            </a:extLst>
          </p:cNvPr>
          <p:cNvSpPr txBox="1"/>
          <p:nvPr/>
        </p:nvSpPr>
        <p:spPr>
          <a:xfrm>
            <a:off x="2202426" y="206477"/>
            <a:ext cx="852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Security Features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2AC27-D796-CC8E-E2C9-8F2954DC85C4}"/>
              </a:ext>
            </a:extLst>
          </p:cNvPr>
          <p:cNvSpPr txBox="1"/>
          <p:nvPr/>
        </p:nvSpPr>
        <p:spPr>
          <a:xfrm>
            <a:off x="1553450" y="1151430"/>
            <a:ext cx="9822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hashing via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CSRF protection with Flask-WTF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Role-based access control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session management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validation and sanitization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 protocol for deployment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file upload handling and storage permissions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35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AD810-7157-B237-DD6A-3A785F58D9FC}"/>
              </a:ext>
            </a:extLst>
          </p:cNvPr>
          <p:cNvSpPr txBox="1"/>
          <p:nvPr/>
        </p:nvSpPr>
        <p:spPr>
          <a:xfrm>
            <a:off x="1706880" y="1073329"/>
            <a:ext cx="8507096" cy="676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 Authentication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Management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Management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Scheduling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Records Management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and Invoicing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and Settings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54080-3CF5-5E8A-2686-B0E7F0FFE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D5541-59E3-CC21-442C-2FBC948BEFD8}"/>
              </a:ext>
            </a:extLst>
          </p:cNvPr>
          <p:cNvSpPr txBox="1"/>
          <p:nvPr/>
        </p:nvSpPr>
        <p:spPr>
          <a:xfrm>
            <a:off x="2202426" y="206477"/>
            <a:ext cx="852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Future Enhancements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A1A4B-A989-AD82-FE2D-C16470DABCC1}"/>
              </a:ext>
            </a:extLst>
          </p:cNvPr>
          <p:cNvSpPr txBox="1"/>
          <p:nvPr/>
        </p:nvSpPr>
        <p:spPr>
          <a:xfrm>
            <a:off x="1562870" y="1295363"/>
            <a:ext cx="937606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self-service appointment portal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telehealth consultations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Laboratory and pharmacy management modules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insurance claim processing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apps for doctors and patients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reporting and analytics dashboards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46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69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Wingdings</vt:lpstr>
      <vt:lpstr>Flow</vt:lpstr>
      <vt:lpstr>Hospital Management System</vt:lpstr>
      <vt:lpstr>Problem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Pavithra Devi</cp:lastModifiedBy>
  <cp:revision>1</cp:revision>
  <dcterms:modified xsi:type="dcterms:W3CDTF">2025-04-25T16:57:29Z</dcterms:modified>
</cp:coreProperties>
</file>