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1" r:id="rId5"/>
    <p:sldId id="260" r:id="rId6"/>
    <p:sldId id="259" r:id="rId7"/>
    <p:sldId id="272" r:id="rId8"/>
    <p:sldId id="271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2422-653E-47F6-9D67-54C3D14089A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jpeg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0" y="152400"/>
            <a:ext cx="1224915" cy="897890"/>
          </a:xfrm>
          <a:prstGeom prst="rect">
            <a:avLst/>
          </a:prstGeom>
        </p:spPr>
      </p:pic>
      <p:pic>
        <p:nvPicPr>
          <p:cNvPr id="1026" name="Picture 11" descr="C:\Users\admin\Downloads\l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" y="130175"/>
            <a:ext cx="3166110" cy="111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10400" cy="22961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PROJECT-I</a:t>
            </a:r>
            <a:br>
              <a:rPr lang="en-US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– 35</a:t>
            </a:r>
            <a:br>
              <a:rPr lang="en-US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Simulation of Microstrip Antenna for Breast Cancer Detection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13025"/>
            <a:ext cx="1849120" cy="176720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28800" y="4495800"/>
            <a:ext cx="4578985" cy="193548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[21BEC136]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Padmavathi 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[21BEC141]</a:t>
            </a:r>
          </a:p>
          <a:p>
            <a:pPr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Pavipraveena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[21BEC142]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Pavithra G 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[21BEC143]</a:t>
            </a:r>
          </a:p>
          <a:p>
            <a:pPr algn="ctr">
              <a:buNone/>
            </a:pP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DATE:24/11/2022</a:t>
            </a:r>
          </a:p>
          <a:p>
            <a:pPr algn="ctr">
              <a:buNone/>
            </a:pP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019800" y="5562600"/>
            <a:ext cx="2914650" cy="953135"/>
          </a:xfrm>
        </p:spPr>
        <p:txBody>
          <a:bodyPr>
            <a:normAutofit fontScale="62500" lnSpcReduction="20000"/>
          </a:bodyPr>
          <a:lstStyle/>
          <a:p>
            <a:pPr algn="r">
              <a:buNone/>
            </a:pPr>
            <a:endParaRPr lang="en-US" dirty="0">
              <a:solidFill>
                <a:schemeClr val="tx2"/>
              </a:solidFill>
            </a:endParaRPr>
          </a:p>
          <a:p>
            <a:pPr algn="r">
              <a:buNone/>
            </a:pPr>
            <a:r>
              <a:rPr lang="en-US" b="1" dirty="0">
                <a:solidFill>
                  <a:srgbClr val="3333CC"/>
                </a:solidFill>
              </a:rPr>
              <a:t>Supervisor</a:t>
            </a:r>
            <a:endParaRPr lang="en-US" sz="24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Dr.D.JAYASEELAN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090"/>
            <a:ext cx="8229600" cy="46443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completed studying our base paper for  desiging micro strip patch antenna for early detection of breast cancer.</a:t>
            </a:r>
          </a:p>
          <a:p>
            <a:pPr marL="0" indent="0" algn="l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basic micro strip patch antenna with dielectric of tissues as a parameter for early detection of breast cancer detection. </a:t>
            </a:r>
          </a:p>
          <a:p>
            <a:pPr marL="0" indent="0" algn="just">
              <a:buNone/>
            </a:pPr>
            <a:r>
              <a:rPr lang="en-US" sz="2400" dirty="0"/>
              <a:t>      </a:t>
            </a:r>
          </a:p>
          <a:p>
            <a:pPr marL="0" indent="0" algn="just">
              <a:buNone/>
            </a:pPr>
            <a:r>
              <a:rPr lang="en-US" sz="2000" dirty="0"/>
              <a:t>       </a:t>
            </a:r>
          </a:p>
          <a:p>
            <a:pPr marL="0" indent="0" algn="just">
              <a:buNone/>
            </a:pPr>
            <a:r>
              <a:rPr lang="en-US" sz="2000" dirty="0"/>
              <a:t>      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09265" y="808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6858000" cy="640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affects many women and has fatal conclusions if it does not cure correctly. Early diagnosis is the most important parameter to detect and interfere with cancer tissue.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methods for breast cancer detection are X-ray mammography, MRI and ultrasound.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have several limitations,so as a alternating method we design basic Micro strip antenna for early detection of breast cancer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EXISTING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" y="1676400"/>
            <a:ext cx="8753475" cy="4397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94680" y="63385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anose="05000000000000000000" pitchFamily="2" charset="2"/>
              <a:buChar char="§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PROPOSED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breast malignant cell and calibrate its cell stage accordingly,the antenna which we are going to design is placed over the breast structure</a:t>
            </a: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 , we use dielectric properties of various tissue of breast phantom as a parameter to design antenna </a:t>
            </a: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depending on permittivity values over the breast tissue with tumor and without tumor we are going to design  antenna.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3600" y="5257800"/>
            <a:ext cx="4697730" cy="143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18285"/>
            <a:ext cx="6197600" cy="3394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95600" y="5257800"/>
            <a:ext cx="5118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 strip patch antenna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133600"/>
            <a:ext cx="77724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by investigating permittivity values over the breast tissue with tumor and without tumor,we are going to design antenna.</a:t>
            </a:r>
          </a:p>
          <a:p>
            <a:endParaRPr lang="en-US" sz="2400">
              <a:sym typeface="+mn-ea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Microstrip patch antenna has merits over these in terms of light weight, small structure, easy fabrication and low cost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microstrip patch antenna, consists of a conducting patch on one side of substrate and a ground plane on the other side of it.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1650"/>
            <a:ext cx="8229600" cy="4182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620" y="1600200"/>
            <a:ext cx="39135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GRAPH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95" y="1833880"/>
            <a:ext cx="6678295" cy="4472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MINOR PROJECT-I BATCH – 35 Design and Simulation of Microstrip Antenna for Breast Cancer Detection</vt:lpstr>
      <vt:lpstr>PowerPoint Presentation</vt:lpstr>
      <vt:lpstr>EXISTING METHOD</vt:lpstr>
      <vt:lpstr>                                                                      PROPOSED  To detect the breast malignant cell and calibrate its cell stage accordingly,the antenna which we are going to design is placed over the breast structure  In this work , we use dielectric properties of various tissue of breast phantom as a parameter to design antenna   In this work, depending on permittivity values over the breast tissue with tumor and without tumor we are going to design  antenna.</vt:lpstr>
      <vt:lpstr>PowerPoint Presentation</vt:lpstr>
      <vt:lpstr>SIMULATION WORK</vt:lpstr>
      <vt:lpstr>FINAL DESIGN</vt:lpstr>
      <vt:lpstr>FINAL DESIGN</vt:lpstr>
      <vt:lpstr>FINAL GRAPH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MICROSTRIP PATCH ANTENNA DESIGN FOR BREAST CANCER DETECTION</dc:title>
  <dc:creator>sivaranjani</dc:creator>
  <cp:lastModifiedBy>pavithraganesan564@gmail.com</cp:lastModifiedBy>
  <cp:revision>27</cp:revision>
  <dcterms:created xsi:type="dcterms:W3CDTF">2022-09-06T14:43:00Z</dcterms:created>
  <dcterms:modified xsi:type="dcterms:W3CDTF">2023-09-29T10:39:18Z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69C213DAA2E84B1A8B0CC56160508247</vt:lpwstr>
  </property>
  <property fmtid="{D5CDD505-2E9C-101B-9397-08002B2CF9AE}" pid="3" name="KSOProductBuildVer">
    <vt:lpwstr>1033-11.2.0.11417</vt:lpwstr>
  </property>
</Properties>
</file>