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6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01T14:59:05.0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0,'8268'0'0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A8C4-87C4-4D8D-8122-2DB6FC40FF20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81767-F883-4368-BCBA-C409282A43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77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981767-F883-4368-BCBA-C409282A43C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63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Insights Prediction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19853C-7CF6-DB00-CD7E-30F8BD5B5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26" y="457202"/>
            <a:ext cx="4052047" cy="32631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5CE793-864E-288A-995E-D967910C2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9794" y="457202"/>
            <a:ext cx="4875680" cy="3263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FDD8F2-3058-6659-BF48-4B99FAD62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47" y="3720354"/>
            <a:ext cx="4052047" cy="2798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E269F0-8538-C855-5C33-DAFAA923E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1221" y="3684493"/>
            <a:ext cx="4483474" cy="2798951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68637A3C-29EB-CC67-00F3-8E51A82E6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918"/>
          </a:xfrm>
        </p:spPr>
        <p:txBody>
          <a:bodyPr>
            <a:normAutofit fontScale="90000"/>
          </a:bodyPr>
          <a:lstStyle/>
          <a:p>
            <a:r>
              <a:rPr lang="en-IN" dirty="0"/>
              <a:t>EDA for Attrition analysis</a:t>
            </a:r>
          </a:p>
        </p:txBody>
      </p:sp>
    </p:spTree>
    <p:extLst>
      <p:ext uri="{BB962C8B-B14F-4D97-AF65-F5344CB8AC3E}">
        <p14:creationId xmlns:p14="http://schemas.microsoft.com/office/powerpoint/2010/main" val="2808209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6F18-D682-DF7C-32F8-B05431D5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7682753" cy="568044"/>
          </a:xfrm>
        </p:spPr>
        <p:txBody>
          <a:bodyPr>
            <a:normAutofit fontScale="90000"/>
          </a:bodyPr>
          <a:lstStyle/>
          <a:p>
            <a:r>
              <a:rPr lang="en-IN" dirty="0"/>
              <a:t>EDA for promotion analysis: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DD6ED-DD1C-33CF-80EA-F3F25BCA5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2" y="1161256"/>
            <a:ext cx="6619875" cy="4476750"/>
          </a:xfrm>
        </p:spPr>
      </p:pic>
    </p:spTree>
    <p:extLst>
      <p:ext uri="{BB962C8B-B14F-4D97-AF65-F5344CB8AC3E}">
        <p14:creationId xmlns:p14="http://schemas.microsoft.com/office/powerpoint/2010/main" val="4078031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3BE5-014C-B00A-FF7F-7C4A1375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for promotion analysis: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E503E2-769E-CE69-C9D4-C56061DD40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153" y="1228166"/>
            <a:ext cx="8668871" cy="5217458"/>
          </a:xfrm>
        </p:spPr>
      </p:pic>
    </p:spTree>
    <p:extLst>
      <p:ext uri="{BB962C8B-B14F-4D97-AF65-F5344CB8AC3E}">
        <p14:creationId xmlns:p14="http://schemas.microsoft.com/office/powerpoint/2010/main" val="360820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E2ECE-3C02-BCE1-1562-B1FB3EEBF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9" y="153962"/>
            <a:ext cx="8843748" cy="36918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6B80C20-A7FD-087E-85BE-6AC3B45BBE76}"/>
                  </a:ext>
                </a:extLst>
              </p14:cNvPr>
              <p14:cNvContentPartPr/>
              <p14:nvPr/>
            </p14:nvContentPartPr>
            <p14:xfrm>
              <a:off x="143400" y="1828391"/>
              <a:ext cx="2976840" cy="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6B80C20-A7FD-087E-85BE-6AC3B45BBE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400" y="1612391"/>
                <a:ext cx="3084480" cy="432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A5F66CA-54BA-AE3D-15B1-578A831077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99" y="3971364"/>
            <a:ext cx="8843748" cy="27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9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D0EF90A-BD8A-B3DA-7733-F96F26F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01" y="3639279"/>
            <a:ext cx="4438099" cy="3218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358C91-8897-A3F5-9B0A-7DC24C09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39279"/>
            <a:ext cx="4438099" cy="32187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C573F-3497-5B5E-3D2E-A42299EA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" y="71717"/>
            <a:ext cx="4294664" cy="3429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5A1888-5357-47DD-2EA3-089E425E0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813" y="71718"/>
            <a:ext cx="464428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Predict key employee insights using ML models</a:t>
            </a:r>
          </a:p>
          <a:p>
            <a:r>
              <a:rPr dirty="0"/>
              <a:t>Modules:</a:t>
            </a:r>
          </a:p>
          <a:p>
            <a:r>
              <a:rPr dirty="0"/>
              <a:t> - Attrition Prediction (Classification)</a:t>
            </a:r>
          </a:p>
          <a:p>
            <a:r>
              <a:rPr dirty="0"/>
              <a:t> - Promotion Likelihood (Regression)</a:t>
            </a:r>
          </a:p>
          <a:p>
            <a:r>
              <a:rPr dirty="0"/>
              <a:t>Tools Used: Python, Pandas, Scikit-learn,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Streamlit</a:t>
            </a:r>
            <a:r>
              <a:rPr lang="en-IN" dirty="0"/>
              <a:t>,</a:t>
            </a:r>
            <a:r>
              <a:rPr lang="en-IN" dirty="0" err="1"/>
              <a:t>Seaborn,Matplotlib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Records: 1470 employees</a:t>
            </a:r>
          </a:p>
          <a:p>
            <a:r>
              <a:rPr dirty="0"/>
              <a:t>Important Features:</a:t>
            </a:r>
          </a:p>
          <a:p>
            <a:r>
              <a:rPr dirty="0"/>
              <a:t> - Job Role, Monthly Income, Education</a:t>
            </a:r>
          </a:p>
          <a:p>
            <a:r>
              <a:rPr dirty="0"/>
              <a:t> - Performance Rating, Job Level</a:t>
            </a:r>
          </a:p>
          <a:p>
            <a:r>
              <a:rPr dirty="0"/>
              <a:t> - Years at Company, Years in Current Role</a:t>
            </a:r>
            <a:endParaRPr lang="en-IN" dirty="0"/>
          </a:p>
          <a:p>
            <a:r>
              <a:rPr lang="en-IN" dirty="0"/>
              <a:t> -Age, Marital Status, etc..,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Handle Missing Values (Imputation)</a:t>
            </a:r>
          </a:p>
          <a:p>
            <a:r>
              <a:t>2. Label &amp; One-Hot Encoding</a:t>
            </a:r>
          </a:p>
          <a:p>
            <a:r>
              <a:t>3. Outlier Handling (IQR Method)</a:t>
            </a:r>
          </a:p>
          <a:p>
            <a:r>
              <a:t>4. SMOTE for balancing classes</a:t>
            </a:r>
          </a:p>
          <a:p>
            <a:r>
              <a:t>5. Feature Scaling (for regression)</a:t>
            </a:r>
          </a:p>
          <a:p>
            <a:r>
              <a:t>6. Train-test split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1: Attrition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Used: </a:t>
            </a:r>
            <a:r>
              <a:rPr dirty="0" err="1"/>
              <a:t>XGBoost</a:t>
            </a:r>
            <a:r>
              <a:rPr dirty="0"/>
              <a:t> Classifier</a:t>
            </a:r>
          </a:p>
          <a:p>
            <a:r>
              <a:rPr dirty="0"/>
              <a:t>Target: Attrition (Yes/No)</a:t>
            </a:r>
          </a:p>
          <a:p>
            <a:r>
              <a:rPr dirty="0"/>
              <a:t>Balanced using SMOTE</a:t>
            </a:r>
          </a:p>
          <a:p>
            <a:r>
              <a:rPr dirty="0"/>
              <a:t>Achieved Accuracy: ~8</a:t>
            </a:r>
            <a:r>
              <a:rPr lang="en-IN" dirty="0"/>
              <a:t>6</a:t>
            </a:r>
            <a:r>
              <a:rPr dirty="0"/>
              <a:t>%</a:t>
            </a:r>
          </a:p>
          <a:p>
            <a:r>
              <a:rPr dirty="0"/>
              <a:t>Key Features:</a:t>
            </a:r>
          </a:p>
          <a:p>
            <a:r>
              <a:rPr dirty="0"/>
              <a:t> - Job Involvement, Education, Income, etc.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2: Promotion Likelihood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 Used: Linear Regression</a:t>
            </a:r>
          </a:p>
          <a:p>
            <a:r>
              <a:rPr dirty="0"/>
              <a:t>Target: Years Since Last Promotion</a:t>
            </a:r>
          </a:p>
          <a:p>
            <a:r>
              <a:rPr dirty="0"/>
              <a:t>R² Score: ~0.44</a:t>
            </a:r>
          </a:p>
          <a:p>
            <a:r>
              <a:rPr dirty="0"/>
              <a:t>Features Used:</a:t>
            </a:r>
          </a:p>
          <a:p>
            <a:r>
              <a:rPr dirty="0"/>
              <a:t> - Job Level, Total Working Years</a:t>
            </a:r>
          </a:p>
          <a:p>
            <a:r>
              <a:rPr dirty="0"/>
              <a:t> - Years in Current Role, Education, Performance Rating</a:t>
            </a:r>
            <a:r>
              <a:rPr lang="en-IN" dirty="0"/>
              <a:t> etc..,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interactive UI using Streamlit</a:t>
            </a:r>
          </a:p>
          <a:p>
            <a:r>
              <a:t>Two separate tabs for models:</a:t>
            </a:r>
          </a:p>
          <a:p>
            <a:r>
              <a:t> - Tab 1: Predict Attrition</a:t>
            </a:r>
          </a:p>
          <a:p>
            <a:r>
              <a:t> - Tab 2: Predict Promotion Likelihood</a:t>
            </a:r>
          </a:p>
          <a:p>
            <a:r>
              <a:t>Real-time prediction with form inputs</a:t>
            </a:r>
          </a:p>
          <a:p>
            <a:r>
              <a:t>User-friendly design with sidebar navigation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D47C0F-5ADA-0FA4-D3D6-35CA7BA0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Correlation heatmap for promotion analysis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9B20C5-10B6-8194-D09D-304B9D09F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30" y="1600200"/>
            <a:ext cx="730623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52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E1BA-4595-8CBC-7D05-BE373374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Correlation heatmap for attrition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5C166-C9B4-0B6D-A608-29316F1D7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94" y="1600200"/>
            <a:ext cx="8050306" cy="45259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D5647-4500-E779-406A-618140D44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66" y="0"/>
            <a:ext cx="8581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284</Words>
  <Application>Microsoft Office PowerPoint</Application>
  <PresentationFormat>On-screen Show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Employee Insights Prediction Dashboard</vt:lpstr>
      <vt:lpstr>Project Overview</vt:lpstr>
      <vt:lpstr>Dataset Details</vt:lpstr>
      <vt:lpstr>Data Preprocessing</vt:lpstr>
      <vt:lpstr>Model 1: Attrition Prediction</vt:lpstr>
      <vt:lpstr>Model 2: Promotion Likelihood</vt:lpstr>
      <vt:lpstr>Streamlit Integration</vt:lpstr>
      <vt:lpstr>Correlation heatmap for promotion analysis</vt:lpstr>
      <vt:lpstr>Correlation heatmap for attrition analysis</vt:lpstr>
      <vt:lpstr>EDA for Attrition analysis</vt:lpstr>
      <vt:lpstr>EDA for promotion analysis: </vt:lpstr>
      <vt:lpstr>EDA for promotion analysis: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Gokul Krishanan</cp:lastModifiedBy>
  <cp:revision>4</cp:revision>
  <dcterms:created xsi:type="dcterms:W3CDTF">2013-01-27T09:14:16Z</dcterms:created>
  <dcterms:modified xsi:type="dcterms:W3CDTF">2025-08-01T15:14:59Z</dcterms:modified>
  <cp:category/>
</cp:coreProperties>
</file>