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Insights Prediction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Predict key employee insights using ML models</a:t>
            </a:r>
          </a:p>
          <a:p>
            <a:r>
              <a:rPr dirty="0"/>
              <a:t>Modules:</a:t>
            </a:r>
          </a:p>
          <a:p>
            <a:r>
              <a:rPr dirty="0"/>
              <a:t> - Attrition Prediction (Classification)</a:t>
            </a:r>
          </a:p>
          <a:p>
            <a:r>
              <a:rPr dirty="0"/>
              <a:t> - Promotion Likelihood (Regression)</a:t>
            </a:r>
          </a:p>
          <a:p>
            <a:r>
              <a:rPr dirty="0"/>
              <a:t>Tools Used: Python, Pandas, Scikit-learn,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Streamlit</a:t>
            </a:r>
            <a:r>
              <a:rPr lang="en-IN" dirty="0"/>
              <a:t>,</a:t>
            </a:r>
            <a:r>
              <a:rPr lang="en-IN" dirty="0" err="1"/>
              <a:t>Seaborn,Matplotlib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Records: 1470 employees</a:t>
            </a:r>
          </a:p>
          <a:p>
            <a:r>
              <a:rPr dirty="0"/>
              <a:t>Important Features:</a:t>
            </a:r>
          </a:p>
          <a:p>
            <a:r>
              <a:rPr dirty="0"/>
              <a:t> - Job Role, Monthly Income, Education</a:t>
            </a:r>
          </a:p>
          <a:p>
            <a:r>
              <a:rPr dirty="0"/>
              <a:t> - Performance Rating, Job Level</a:t>
            </a:r>
          </a:p>
          <a:p>
            <a:r>
              <a:rPr dirty="0"/>
              <a:t> - Years at Company, Years in Current Role</a:t>
            </a:r>
            <a:endParaRPr lang="en-IN" dirty="0"/>
          </a:p>
          <a:p>
            <a:r>
              <a:rPr lang="en-IN" dirty="0"/>
              <a:t> -Age, Marital Status, etc..,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Handle Missing Values (Imputation)</a:t>
            </a:r>
          </a:p>
          <a:p>
            <a:r>
              <a:t>2. Label &amp; One-Hot Encoding</a:t>
            </a:r>
          </a:p>
          <a:p>
            <a:r>
              <a:t>3. Outlier Handling (IQR Method)</a:t>
            </a:r>
          </a:p>
          <a:p>
            <a:r>
              <a:t>4. SMOTE for balancing classes</a:t>
            </a:r>
          </a:p>
          <a:p>
            <a:r>
              <a:t>5. Feature Scaling (for regression)</a:t>
            </a:r>
          </a:p>
          <a:p>
            <a:r>
              <a:t>6. Train-test split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1: Attrition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</a:t>
            </a:r>
            <a:r>
              <a:rPr dirty="0" err="1"/>
              <a:t>XGBoost</a:t>
            </a:r>
            <a:r>
              <a:rPr dirty="0"/>
              <a:t> Classifier</a:t>
            </a:r>
          </a:p>
          <a:p>
            <a:r>
              <a:rPr dirty="0"/>
              <a:t>Target: Attrition (Yes/No)</a:t>
            </a:r>
          </a:p>
          <a:p>
            <a:r>
              <a:rPr dirty="0"/>
              <a:t>Balanced using SMOTE</a:t>
            </a:r>
          </a:p>
          <a:p>
            <a:r>
              <a:rPr dirty="0"/>
              <a:t>Achieved Accuracy: ~8</a:t>
            </a:r>
            <a:r>
              <a:rPr lang="en-IN" dirty="0"/>
              <a:t>6</a:t>
            </a:r>
            <a:r>
              <a:rPr dirty="0"/>
              <a:t>%</a:t>
            </a:r>
          </a:p>
          <a:p>
            <a:r>
              <a:rPr dirty="0"/>
              <a:t>Key Features:</a:t>
            </a:r>
          </a:p>
          <a:p>
            <a:r>
              <a:rPr dirty="0"/>
              <a:t> - Job Involvement, Education, Income,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2: Promotion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Linear Regression</a:t>
            </a:r>
          </a:p>
          <a:p>
            <a:r>
              <a:rPr dirty="0"/>
              <a:t>Target: Years Since Last Promotion</a:t>
            </a:r>
          </a:p>
          <a:p>
            <a:r>
              <a:rPr dirty="0"/>
              <a:t>R² Score: ~0.44</a:t>
            </a:r>
          </a:p>
          <a:p>
            <a:r>
              <a:rPr dirty="0"/>
              <a:t>Features Used:</a:t>
            </a:r>
          </a:p>
          <a:p>
            <a:r>
              <a:rPr dirty="0"/>
              <a:t> - Job Level, Total Working Years</a:t>
            </a:r>
          </a:p>
          <a:p>
            <a:r>
              <a:rPr dirty="0"/>
              <a:t> - Years in Current Role, Education, Performance Rating</a:t>
            </a:r>
            <a:r>
              <a:rPr lang="en-IN" dirty="0"/>
              <a:t> etc..,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interactive UI using Streamlit</a:t>
            </a:r>
          </a:p>
          <a:p>
            <a:r>
              <a:t>Two separate tabs for models:</a:t>
            </a:r>
          </a:p>
          <a:p>
            <a:r>
              <a:t> - Tab 1: Predict Attrition</a:t>
            </a:r>
          </a:p>
          <a:p>
            <a:r>
              <a:t> - Tab 2: Predict Promotion Likelihood</a:t>
            </a:r>
          </a:p>
          <a:p>
            <a:r>
              <a:t>Real-time prediction with form inputs</a:t>
            </a:r>
          </a:p>
          <a:p>
            <a:r>
              <a:t>User-friendly design with sidebar navigation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258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Employee Insights Prediction Dashboard</vt:lpstr>
      <vt:lpstr>Project Overview</vt:lpstr>
      <vt:lpstr>Dataset Details</vt:lpstr>
      <vt:lpstr>Data Preprocessing</vt:lpstr>
      <vt:lpstr>Model 1: Attrition Prediction</vt:lpstr>
      <vt:lpstr>Model 2: Promotion Likelihood</vt:lpstr>
      <vt:lpstr>Streamlit Integration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Gokul Krishanan</cp:lastModifiedBy>
  <cp:revision>2</cp:revision>
  <dcterms:created xsi:type="dcterms:W3CDTF">2013-01-27T09:14:16Z</dcterms:created>
  <dcterms:modified xsi:type="dcterms:W3CDTF">2025-08-01T14:36:02Z</dcterms:modified>
  <cp:category/>
</cp:coreProperties>
</file>