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Multiple Disease Prediction using Streamlit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Kidney | Liver | Parkinson’s Disease</a:t>
            </a:r>
          </a:p>
          <a:p>
            <a:r>
              <a:t>ML Models with Streamlit UI &amp; Deployment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Integrate additional diseases for prediction.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Improve Liver prediction accuracy using more data.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Add database storage for patient history.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Enhance UI with visualizations &amp; medical guidelines.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Predict multiple diseases using machine learning models.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Three separate models for Kidney, Liver, and Parkinson’s prediction.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Interactive user interface built using Streamlit.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Deployed on Streamlit Cloud for public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Kidney Disease Dataset - 26 features including medical history, lab results.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Liver Disease Dataset - 10 medical test features + gender.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Parkinson’s Disease Dataset - 22 vocal features.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Target variables: disease present or not.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Handled missing values using </a:t>
            </a:r>
            <a:r>
              <a:rPr dirty="0" err="1"/>
              <a:t>mea</a:t>
            </a:r>
            <a:r>
              <a:rPr lang="en-IN" dirty="0"/>
              <a:t>n</a:t>
            </a:r>
            <a:r>
              <a:rPr dirty="0"/>
              <a:t>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Converted categorical variables using Label Encoding &amp; One-Hot Encoding.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Outlier detection using IQR method and capping.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Feature scaling using Standard</a:t>
            </a:r>
            <a:r>
              <a:rPr lang="en-IN" dirty="0"/>
              <a:t> </a:t>
            </a:r>
            <a:r>
              <a:rPr dirty="0"/>
              <a:t>Scaler.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Balanced datasets using SMOTE</a:t>
            </a:r>
            <a:r>
              <a:rPr lang="en-IN" dirty="0"/>
              <a:t> and Random </a:t>
            </a:r>
            <a:r>
              <a:rPr lang="en-IN" dirty="0" err="1"/>
              <a:t>OverSampling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Algorithms tried: Logistic Regression, Random Forest, </a:t>
            </a:r>
            <a:r>
              <a:rPr dirty="0" err="1"/>
              <a:t>XGBoost</a:t>
            </a:r>
            <a:r>
              <a:rPr dirty="0"/>
              <a:t>, Gradient Boosting</a:t>
            </a:r>
            <a:r>
              <a:rPr lang="en-IN" dirty="0"/>
              <a:t>,</a:t>
            </a:r>
            <a:r>
              <a:rPr lang="en-IN" dirty="0" err="1"/>
              <a:t>LightGBM</a:t>
            </a:r>
            <a:r>
              <a:rPr lang="en-IN" dirty="0"/>
              <a:t>.</a:t>
            </a:r>
            <a:endParaRPr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Hyperparameter tuning using </a:t>
            </a:r>
            <a:r>
              <a:rPr dirty="0" err="1"/>
              <a:t>GridSearchCV</a:t>
            </a:r>
            <a:r>
              <a:rPr lang="en-IN" dirty="0"/>
              <a:t>,Randomised CV</a:t>
            </a:r>
            <a:r>
              <a:rPr dirty="0"/>
              <a:t> for optimal performance.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Separate model saved for each disease prediction.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Best model per disease chosen based on accuracy &amp; F1-score.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Kidney Disease: Random Forest - Accuracy ~97.5%.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Liver Disease: </a:t>
            </a:r>
            <a:r>
              <a:rPr lang="en-IN" dirty="0" err="1"/>
              <a:t>LightGBM</a:t>
            </a:r>
            <a:r>
              <a:rPr dirty="0"/>
              <a:t>- Accuracy ~</a:t>
            </a:r>
            <a:r>
              <a:rPr lang="en-IN" dirty="0"/>
              <a:t>89</a:t>
            </a:r>
            <a:r>
              <a:rPr dirty="0"/>
              <a:t>%.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Parkinson’s Disease: Logistic Regression/</a:t>
            </a:r>
            <a:r>
              <a:rPr dirty="0" err="1"/>
              <a:t>XGBoost</a:t>
            </a:r>
            <a:r>
              <a:rPr dirty="0"/>
              <a:t> - Accuracy ~92%.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Saved models using pickle for deployment.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Three tabs: Kidney Prediction, Liver Prediction, Parkinson’s Prediction.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User inputs test results via sidebar or main UI.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Backend loads respective model &amp; scaler to make predictions.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Displays prediction with probability/confidence score.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on Streamlit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Created GitHub repository with app files &amp; requirements.txt.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Linked repo to Streamlit Cloud account.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Configured Python version and dependencies.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t>App deployed with public access link.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Kidney: 97.5% accuracy.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Liver: </a:t>
            </a:r>
            <a:r>
              <a:rPr lang="en-IN" dirty="0"/>
              <a:t>89</a:t>
            </a:r>
            <a:r>
              <a:rPr dirty="0"/>
              <a:t>% accuracy (imbalanced dataset).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Parkinson’s: 92% accuracy.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dirty="0"/>
              <a:t>Models give quick predictions for healthcare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Multiple Disease Prediction using Streamlit</vt:lpstr>
      <vt:lpstr>Project Overview</vt:lpstr>
      <vt:lpstr>Datasets Used</vt:lpstr>
      <vt:lpstr>Data Preprocessing</vt:lpstr>
      <vt:lpstr>Model Building</vt:lpstr>
      <vt:lpstr>Best Model Selection</vt:lpstr>
      <vt:lpstr>Streamlit App Design</vt:lpstr>
      <vt:lpstr>Deployment on Streamlit Cloud</vt:lpstr>
      <vt:lpstr>Results &amp; Accuracy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Gokul Karthick</dc:creator>
  <cp:keywords/>
  <dc:description>generated using python-pptx</dc:description>
  <cp:lastModifiedBy>Gokul Krishanan</cp:lastModifiedBy>
  <cp:revision>3</cp:revision>
  <dcterms:created xsi:type="dcterms:W3CDTF">2013-01-27T09:14:16Z</dcterms:created>
  <dcterms:modified xsi:type="dcterms:W3CDTF">2025-08-27T16:18:45Z</dcterms:modified>
  <cp:category/>
</cp:coreProperties>
</file>